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26"/>
  </p:notesMasterIdLst>
  <p:sldIdLst>
    <p:sldId id="256" r:id="rId2"/>
    <p:sldId id="300" r:id="rId3"/>
    <p:sldId id="345" r:id="rId4"/>
    <p:sldId id="346" r:id="rId5"/>
    <p:sldId id="347" r:id="rId6"/>
    <p:sldId id="363" r:id="rId7"/>
    <p:sldId id="368" r:id="rId8"/>
    <p:sldId id="367" r:id="rId9"/>
    <p:sldId id="366" r:id="rId10"/>
    <p:sldId id="369" r:id="rId11"/>
    <p:sldId id="365" r:id="rId12"/>
    <p:sldId id="348" r:id="rId13"/>
    <p:sldId id="351" r:id="rId14"/>
    <p:sldId id="353" r:id="rId15"/>
    <p:sldId id="352" r:id="rId16"/>
    <p:sldId id="355" r:id="rId17"/>
    <p:sldId id="354" r:id="rId18"/>
    <p:sldId id="356" r:id="rId19"/>
    <p:sldId id="357" r:id="rId20"/>
    <p:sldId id="358" r:id="rId21"/>
    <p:sldId id="361" r:id="rId22"/>
    <p:sldId id="360" r:id="rId23"/>
    <p:sldId id="362" r:id="rId24"/>
    <p:sldId id="344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00"/>
    <a:srgbClr val="FF9900"/>
    <a:srgbClr val="FF33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3" autoAdjust="0"/>
    <p:restoredTop sz="99452" autoAdjust="0"/>
  </p:normalViewPr>
  <p:slideViewPr>
    <p:cSldViewPr>
      <p:cViewPr>
        <p:scale>
          <a:sx n="69" d="100"/>
          <a:sy n="69" d="100"/>
        </p:scale>
        <p:origin x="-174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F47B2-F776-4E05-87FB-8E47A4E33C04}" type="doc">
      <dgm:prSet loTypeId="urn:microsoft.com/office/officeart/2005/8/layout/orgChart1" loCatId="hierarchy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zh-TW" altLang="en-US"/>
        </a:p>
      </dgm:t>
    </dgm:pt>
    <dgm:pt modelId="{0AA0C60A-B4CE-42B8-AAF0-EE03F2178793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200" b="1" dirty="0" smtClean="0">
              <a:latin typeface="+mj-ea"/>
              <a:ea typeface="+mj-ea"/>
            </a:rPr>
            <a:t>指揮官</a:t>
          </a:r>
          <a:endParaRPr lang="en-US" altLang="zh-TW" sz="2200" b="1" dirty="0" smtClean="0"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200" b="1" dirty="0" smtClean="0">
              <a:latin typeface="+mj-ea"/>
              <a:ea typeface="+mj-ea"/>
            </a:rPr>
            <a:t>馬嘉延 </a:t>
          </a:r>
          <a:r>
            <a:rPr lang="zh-TW" altLang="en-US" sz="1400" b="1" dirty="0" smtClean="0">
              <a:latin typeface="+mj-ea"/>
              <a:ea typeface="+mj-ea"/>
            </a:rPr>
            <a:t>校長</a:t>
          </a:r>
          <a:endParaRPr lang="zh-TW" altLang="en-US" sz="1400" b="1" dirty="0">
            <a:latin typeface="+mj-ea"/>
            <a:ea typeface="+mj-ea"/>
          </a:endParaRPr>
        </a:p>
      </dgm:t>
    </dgm:pt>
    <dgm:pt modelId="{489FED64-9177-4625-8961-2922C8F2668C}" type="parTrans" cxnId="{97AC6B6F-F4CD-4937-8F78-29EF454E754A}">
      <dgm:prSet/>
      <dgm:spPr/>
      <dgm:t>
        <a:bodyPr/>
        <a:lstStyle/>
        <a:p>
          <a:endParaRPr lang="zh-TW" altLang="en-US"/>
        </a:p>
      </dgm:t>
    </dgm:pt>
    <dgm:pt modelId="{AD7D7EAB-BFC5-4036-8238-27F0D74D14A3}" type="sibTrans" cxnId="{97AC6B6F-F4CD-4937-8F78-29EF454E754A}">
      <dgm:prSet/>
      <dgm:spPr/>
      <dgm:t>
        <a:bodyPr/>
        <a:lstStyle/>
        <a:p>
          <a:endParaRPr lang="zh-TW" altLang="en-US"/>
        </a:p>
      </dgm:t>
    </dgm:pt>
    <dgm:pt modelId="{C917828F-83C8-4DCF-B0CE-6F9162596E1D}" type="asst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200" b="1" dirty="0" smtClean="0">
              <a:latin typeface="+mj-ea"/>
              <a:ea typeface="+mj-ea"/>
            </a:rPr>
            <a:t>副指揮官</a:t>
          </a:r>
          <a:endParaRPr lang="en-US" altLang="zh-TW" sz="2200" b="1" dirty="0" smtClean="0"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200" b="1" dirty="0" smtClean="0">
              <a:latin typeface="+mj-ea"/>
              <a:ea typeface="+mj-ea"/>
            </a:rPr>
            <a:t>張家聲 </a:t>
          </a:r>
          <a:r>
            <a:rPr lang="zh-TW" altLang="en-US" sz="1400" b="1" dirty="0" smtClean="0">
              <a:latin typeface="+mj-ea"/>
              <a:ea typeface="+mj-ea"/>
            </a:rPr>
            <a:t>副校長</a:t>
          </a:r>
          <a:endParaRPr lang="zh-TW" altLang="en-US" sz="1400" dirty="0"/>
        </a:p>
      </dgm:t>
    </dgm:pt>
    <dgm:pt modelId="{CED92E08-001A-4B4A-92CC-97AE718E50B9}" type="parTrans" cxnId="{C623CBD0-A598-414F-9ADE-17AC99507225}">
      <dgm:prSet/>
      <dgm:spPr/>
      <dgm:t>
        <a:bodyPr/>
        <a:lstStyle/>
        <a:p>
          <a:endParaRPr lang="zh-TW" altLang="en-US"/>
        </a:p>
      </dgm:t>
    </dgm:pt>
    <dgm:pt modelId="{A5260A70-8F79-49EC-904B-FF3F556324FA}" type="sibTrans" cxnId="{C623CBD0-A598-414F-9ADE-17AC99507225}">
      <dgm:prSet/>
      <dgm:spPr/>
      <dgm:t>
        <a:bodyPr/>
        <a:lstStyle/>
        <a:p>
          <a:endParaRPr lang="zh-TW" altLang="en-US"/>
        </a:p>
      </dgm:t>
    </dgm:pt>
    <dgm:pt modelId="{8AC16298-2882-408B-B2B1-90B72D26D3D1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通報組</a:t>
          </a:r>
          <a:endParaRPr lang="en-US" altLang="zh-TW" sz="2400" b="1" dirty="0" smtClean="0">
            <a:latin typeface="+mj-ea"/>
            <a:ea typeface="+mj-ea"/>
          </a:endParaRPr>
        </a:p>
        <a:p>
          <a:r>
            <a:rPr lang="zh-TW" altLang="en-US" sz="2200" b="1" dirty="0" smtClean="0">
              <a:latin typeface="+mj-ea"/>
              <a:ea typeface="+mj-ea"/>
            </a:rPr>
            <a:t>李晶蓉</a:t>
          </a:r>
          <a:r>
            <a:rPr lang="zh-TW" altLang="en-US" sz="1400" b="1" dirty="0" smtClean="0">
              <a:latin typeface="+mj-ea"/>
              <a:ea typeface="+mj-ea"/>
            </a:rPr>
            <a:t>召集人</a:t>
          </a:r>
          <a:endParaRPr lang="zh-TW" altLang="en-US" sz="1400" b="1" dirty="0">
            <a:latin typeface="+mj-ea"/>
            <a:ea typeface="+mj-ea"/>
          </a:endParaRPr>
        </a:p>
      </dgm:t>
    </dgm:pt>
    <dgm:pt modelId="{94341F68-FF65-49D7-9E97-84F61391DFEF}" type="parTrans" cxnId="{F508B556-8F9D-4FDF-AA53-A23B821FE6EC}">
      <dgm:prSet/>
      <dgm:spPr/>
      <dgm:t>
        <a:bodyPr/>
        <a:lstStyle/>
        <a:p>
          <a:endParaRPr lang="zh-TW" altLang="en-US"/>
        </a:p>
      </dgm:t>
    </dgm:pt>
    <dgm:pt modelId="{99AD1C9C-B559-4E28-A074-389157070553}" type="sibTrans" cxnId="{F508B556-8F9D-4FDF-AA53-A23B821FE6EC}">
      <dgm:prSet/>
      <dgm:spPr/>
      <dgm:t>
        <a:bodyPr/>
        <a:lstStyle/>
        <a:p>
          <a:endParaRPr lang="zh-TW" altLang="en-US"/>
        </a:p>
      </dgm:t>
    </dgm:pt>
    <dgm:pt modelId="{AD17F474-ECC4-4F5F-8FE0-8788727393B7}">
      <dgm:prSet phldrT="[文字]" custT="1"/>
      <dgm:spPr/>
      <dgm:t>
        <a:bodyPr/>
        <a:lstStyle/>
        <a:p>
          <a:r>
            <a:rPr lang="zh-TW" altLang="en-US" sz="2400" b="1" dirty="0" smtClean="0">
              <a:latin typeface="+mj-ea"/>
              <a:ea typeface="+mj-ea"/>
            </a:rPr>
            <a:t>搶救組</a:t>
          </a:r>
          <a:endParaRPr lang="en-US" altLang="zh-TW" sz="2400" b="1" dirty="0" smtClean="0">
            <a:latin typeface="+mj-ea"/>
            <a:ea typeface="+mj-ea"/>
          </a:endParaRPr>
        </a:p>
        <a:p>
          <a:r>
            <a:rPr lang="zh-TW" altLang="en-US" sz="2200" b="1" dirty="0" smtClean="0">
              <a:latin typeface="+mj-ea"/>
              <a:ea typeface="+mj-ea"/>
            </a:rPr>
            <a:t>陳文鍾</a:t>
          </a:r>
          <a:r>
            <a:rPr lang="zh-TW" altLang="en-US" sz="1400" b="1" dirty="0" smtClean="0">
              <a:latin typeface="+mj-ea"/>
              <a:ea typeface="+mj-ea"/>
            </a:rPr>
            <a:t>教官</a:t>
          </a:r>
          <a:endParaRPr lang="zh-TW" altLang="en-US" sz="1400" b="1" dirty="0">
            <a:latin typeface="+mj-ea"/>
            <a:ea typeface="+mj-ea"/>
          </a:endParaRPr>
        </a:p>
      </dgm:t>
    </dgm:pt>
    <dgm:pt modelId="{FAA08019-9C9A-4187-BC60-BC28B21612E8}" type="parTrans" cxnId="{DF701243-7A65-4EE3-A739-032C859E223A}">
      <dgm:prSet/>
      <dgm:spPr/>
      <dgm:t>
        <a:bodyPr/>
        <a:lstStyle/>
        <a:p>
          <a:endParaRPr lang="zh-TW" altLang="en-US"/>
        </a:p>
      </dgm:t>
    </dgm:pt>
    <dgm:pt modelId="{4B89F978-05CD-46B3-B14D-F00E6537D794}" type="sibTrans" cxnId="{DF701243-7A65-4EE3-A739-032C859E223A}">
      <dgm:prSet/>
      <dgm:spPr/>
      <dgm:t>
        <a:bodyPr/>
        <a:lstStyle/>
        <a:p>
          <a:endParaRPr lang="zh-TW" altLang="en-US"/>
        </a:p>
      </dgm:t>
    </dgm:pt>
    <dgm:pt modelId="{9558C2D9-4004-41CF-B0BD-30ADA4405EFD}">
      <dgm:prSet phldrT="[文字]"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避難引導組</a:t>
          </a:r>
          <a:endParaRPr lang="en-US" altLang="zh-TW" sz="2200" b="1" dirty="0" smtClean="0">
            <a:latin typeface="+mj-ea"/>
            <a:ea typeface="+mj-ea"/>
          </a:endParaRPr>
        </a:p>
        <a:p>
          <a:r>
            <a:rPr lang="zh-TW" altLang="en-US" sz="2200" b="1" dirty="0" smtClean="0">
              <a:latin typeface="+mj-ea"/>
              <a:ea typeface="+mj-ea"/>
            </a:rPr>
            <a:t>馬嶔 </a:t>
          </a:r>
          <a:r>
            <a:rPr lang="zh-TW" altLang="en-US" sz="1400" b="1" dirty="0" smtClean="0">
              <a:latin typeface="+mj-ea"/>
              <a:ea typeface="+mj-ea"/>
            </a:rPr>
            <a:t>副校長</a:t>
          </a:r>
          <a:endParaRPr lang="zh-TW" altLang="en-US" sz="1400" b="1" dirty="0">
            <a:latin typeface="+mj-ea"/>
            <a:ea typeface="+mj-ea"/>
          </a:endParaRPr>
        </a:p>
      </dgm:t>
    </dgm:pt>
    <dgm:pt modelId="{E142A736-F4EF-4FF1-BDA1-29955948FE9E}" type="parTrans" cxnId="{BB41B300-FE34-4B3E-B753-6DDC31DCF426}">
      <dgm:prSet/>
      <dgm:spPr/>
      <dgm:t>
        <a:bodyPr/>
        <a:lstStyle/>
        <a:p>
          <a:endParaRPr lang="zh-TW" altLang="en-US"/>
        </a:p>
      </dgm:t>
    </dgm:pt>
    <dgm:pt modelId="{23A1BF52-BE96-4BFB-9246-ED4E7294D6BF}" type="sibTrans" cxnId="{BB41B300-FE34-4B3E-B753-6DDC31DCF426}">
      <dgm:prSet/>
      <dgm:spPr/>
      <dgm:t>
        <a:bodyPr/>
        <a:lstStyle/>
        <a:p>
          <a:endParaRPr lang="zh-TW" altLang="en-US"/>
        </a:p>
      </dgm:t>
    </dgm:pt>
    <dgm:pt modelId="{6137198C-037A-4BE4-8F49-0897787666BA}">
      <dgm:prSet phldrT="[文字]"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安全防護組</a:t>
          </a:r>
          <a:endParaRPr lang="en-US" altLang="zh-TW" sz="2200" b="1" dirty="0" smtClean="0">
            <a:latin typeface="+mj-ea"/>
            <a:ea typeface="+mj-ea"/>
          </a:endParaRPr>
        </a:p>
        <a:p>
          <a:r>
            <a:rPr lang="zh-TW" altLang="en-US" sz="2200" b="1" dirty="0" smtClean="0">
              <a:latin typeface="+mj-ea"/>
              <a:ea typeface="+mj-ea"/>
            </a:rPr>
            <a:t>劉季妍</a:t>
          </a:r>
          <a:r>
            <a:rPr lang="zh-TW" altLang="en-US" sz="1400" b="1" dirty="0" smtClean="0">
              <a:latin typeface="+mj-ea"/>
              <a:ea typeface="+mj-ea"/>
            </a:rPr>
            <a:t>主任</a:t>
          </a:r>
          <a:endParaRPr lang="zh-TW" altLang="en-US" sz="1400" b="1" dirty="0">
            <a:latin typeface="+mj-ea"/>
            <a:ea typeface="+mj-ea"/>
          </a:endParaRPr>
        </a:p>
      </dgm:t>
    </dgm:pt>
    <dgm:pt modelId="{1506F355-2E7B-4AA2-A294-13959F948EEF}" type="parTrans" cxnId="{AB156A87-FE1D-4EE4-9ADA-8260AA3CC104}">
      <dgm:prSet/>
      <dgm:spPr/>
      <dgm:t>
        <a:bodyPr/>
        <a:lstStyle/>
        <a:p>
          <a:endParaRPr lang="zh-TW" altLang="en-US"/>
        </a:p>
      </dgm:t>
    </dgm:pt>
    <dgm:pt modelId="{295D1167-CD6E-4B2D-9125-6E890A992E54}" type="sibTrans" cxnId="{AB156A87-FE1D-4EE4-9ADA-8260AA3CC104}">
      <dgm:prSet/>
      <dgm:spPr/>
      <dgm:t>
        <a:bodyPr/>
        <a:lstStyle/>
        <a:p>
          <a:endParaRPr lang="zh-TW" altLang="en-US"/>
        </a:p>
      </dgm:t>
    </dgm:pt>
    <dgm:pt modelId="{6F5DB87B-7F98-416D-963F-E6D379A316C9}">
      <dgm:prSet phldrT="[文字]"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緊急救護組</a:t>
          </a:r>
          <a:endParaRPr lang="en-US" altLang="zh-TW" sz="2200" b="1" dirty="0" smtClean="0">
            <a:latin typeface="+mj-ea"/>
            <a:ea typeface="+mj-ea"/>
          </a:endParaRPr>
        </a:p>
        <a:p>
          <a:r>
            <a:rPr lang="zh-TW" altLang="en-US" sz="2200" b="1" dirty="0" smtClean="0">
              <a:latin typeface="+mj-ea"/>
              <a:ea typeface="+mj-ea"/>
            </a:rPr>
            <a:t>朱肖慈</a:t>
          </a:r>
          <a:r>
            <a:rPr lang="zh-TW" altLang="en-US" sz="1400" b="1" dirty="0" smtClean="0">
              <a:latin typeface="+mj-ea"/>
              <a:ea typeface="+mj-ea"/>
            </a:rPr>
            <a:t>主任</a:t>
          </a:r>
          <a:endParaRPr lang="zh-TW" altLang="en-US" sz="1400" b="1" dirty="0">
            <a:latin typeface="+mj-ea"/>
            <a:ea typeface="+mj-ea"/>
          </a:endParaRPr>
        </a:p>
      </dgm:t>
    </dgm:pt>
    <dgm:pt modelId="{47B3569E-B8FE-442C-B08B-11366D3B26C3}" type="parTrans" cxnId="{F3C545AF-624D-4D87-BBCF-6EA41B8CF4DC}">
      <dgm:prSet/>
      <dgm:spPr/>
      <dgm:t>
        <a:bodyPr/>
        <a:lstStyle/>
        <a:p>
          <a:endParaRPr lang="zh-TW" altLang="en-US"/>
        </a:p>
      </dgm:t>
    </dgm:pt>
    <dgm:pt modelId="{EC5C7343-6213-4DBB-B476-04E9AC4EE489}" type="sibTrans" cxnId="{F3C545AF-624D-4D87-BBCF-6EA41B8CF4DC}">
      <dgm:prSet/>
      <dgm:spPr/>
      <dgm:t>
        <a:bodyPr/>
        <a:lstStyle/>
        <a:p>
          <a:endParaRPr lang="zh-TW" altLang="en-US"/>
        </a:p>
      </dgm:t>
    </dgm:pt>
    <dgm:pt modelId="{63860814-4CF1-4107-86D3-3DC3AAC1F91B}" type="pres">
      <dgm:prSet presAssocID="{423F47B2-F776-4E05-87FB-8E47A4E33C04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031A93A-65BB-45C7-980A-716D0BB6D5B0}" type="pres">
      <dgm:prSet presAssocID="{0AA0C60A-B4CE-42B8-AAF0-EE03F2178793}" presName="hierRoot1" presStyleCnt="0">
        <dgm:presLayoutVars>
          <dgm:hierBranch val="init"/>
        </dgm:presLayoutVars>
      </dgm:prSet>
      <dgm:spPr/>
    </dgm:pt>
    <dgm:pt modelId="{15BF4B91-0B43-422D-8206-4484B8E4853E}" type="pres">
      <dgm:prSet presAssocID="{0AA0C60A-B4CE-42B8-AAF0-EE03F2178793}" presName="rootComposite1" presStyleCnt="0"/>
      <dgm:spPr/>
    </dgm:pt>
    <dgm:pt modelId="{D7143B59-4465-44BE-8FF1-2858FB51FAB7}" type="pres">
      <dgm:prSet presAssocID="{0AA0C60A-B4CE-42B8-AAF0-EE03F2178793}" presName="rootText1" presStyleLbl="node0" presStyleIdx="0" presStyleCnt="1" custScaleX="380528" custScaleY="267958" custLinFactY="-37815" custLinFactNeighborX="1537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686FEB-F87F-4BFE-879D-2156195B323F}" type="pres">
      <dgm:prSet presAssocID="{0AA0C60A-B4CE-42B8-AAF0-EE03F217879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C36021F0-3A00-465A-B85A-9E56A21CDBA9}" type="pres">
      <dgm:prSet presAssocID="{0AA0C60A-B4CE-42B8-AAF0-EE03F2178793}" presName="hierChild2" presStyleCnt="0"/>
      <dgm:spPr/>
    </dgm:pt>
    <dgm:pt modelId="{7D784EAC-682D-46E0-985E-F3FFD8DD8FCC}" type="pres">
      <dgm:prSet presAssocID="{47B3569E-B8FE-442C-B08B-11366D3B26C3}" presName="Name37" presStyleLbl="parChTrans1D2" presStyleIdx="0" presStyleCnt="6"/>
      <dgm:spPr/>
      <dgm:t>
        <a:bodyPr/>
        <a:lstStyle/>
        <a:p>
          <a:endParaRPr lang="zh-TW" altLang="en-US"/>
        </a:p>
      </dgm:t>
    </dgm:pt>
    <dgm:pt modelId="{81BA076E-5005-430F-B483-FE0060A6931B}" type="pres">
      <dgm:prSet presAssocID="{6F5DB87B-7F98-416D-963F-E6D379A316C9}" presName="hierRoot2" presStyleCnt="0">
        <dgm:presLayoutVars>
          <dgm:hierBranch val="init"/>
        </dgm:presLayoutVars>
      </dgm:prSet>
      <dgm:spPr/>
    </dgm:pt>
    <dgm:pt modelId="{9ECF31E7-7468-45F8-A22C-690727F1F9AE}" type="pres">
      <dgm:prSet presAssocID="{6F5DB87B-7F98-416D-963F-E6D379A316C9}" presName="rootComposite" presStyleCnt="0"/>
      <dgm:spPr/>
    </dgm:pt>
    <dgm:pt modelId="{02A064D2-CF0B-47B9-BE36-9E51444A3D20}" type="pres">
      <dgm:prSet presAssocID="{6F5DB87B-7F98-416D-963F-E6D379A316C9}" presName="rootText" presStyleLbl="node2" presStyleIdx="0" presStyleCnt="5" custScaleX="165273" custScaleY="3573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702789-7BAF-49F0-ADCF-42025A7186DE}" type="pres">
      <dgm:prSet presAssocID="{6F5DB87B-7F98-416D-963F-E6D379A316C9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A013F581-3D5D-4580-92AD-1D3E21F2FE28}" type="pres">
      <dgm:prSet presAssocID="{6F5DB87B-7F98-416D-963F-E6D379A316C9}" presName="hierChild4" presStyleCnt="0"/>
      <dgm:spPr/>
    </dgm:pt>
    <dgm:pt modelId="{A16A0B22-B8C2-4E4E-A0F9-2357CF2C40ED}" type="pres">
      <dgm:prSet presAssocID="{6F5DB87B-7F98-416D-963F-E6D379A316C9}" presName="hierChild5" presStyleCnt="0"/>
      <dgm:spPr/>
    </dgm:pt>
    <dgm:pt modelId="{76ED93C8-7435-4E58-9B00-F6B94B80F5A7}" type="pres">
      <dgm:prSet presAssocID="{1506F355-2E7B-4AA2-A294-13959F948EEF}" presName="Name37" presStyleLbl="parChTrans1D2" presStyleIdx="1" presStyleCnt="6"/>
      <dgm:spPr/>
      <dgm:t>
        <a:bodyPr/>
        <a:lstStyle/>
        <a:p>
          <a:endParaRPr lang="zh-TW" altLang="en-US"/>
        </a:p>
      </dgm:t>
    </dgm:pt>
    <dgm:pt modelId="{216077A4-A085-493F-BBE6-51B5C517B691}" type="pres">
      <dgm:prSet presAssocID="{6137198C-037A-4BE4-8F49-0897787666BA}" presName="hierRoot2" presStyleCnt="0">
        <dgm:presLayoutVars>
          <dgm:hierBranch val="init"/>
        </dgm:presLayoutVars>
      </dgm:prSet>
      <dgm:spPr/>
    </dgm:pt>
    <dgm:pt modelId="{EA7C67AC-29DF-4957-8401-DB4970993784}" type="pres">
      <dgm:prSet presAssocID="{6137198C-037A-4BE4-8F49-0897787666BA}" presName="rootComposite" presStyleCnt="0"/>
      <dgm:spPr/>
    </dgm:pt>
    <dgm:pt modelId="{2FD74BBE-64F1-44E7-9719-0A3455B75DB4}" type="pres">
      <dgm:prSet presAssocID="{6137198C-037A-4BE4-8F49-0897787666BA}" presName="rootText" presStyleLbl="node2" presStyleIdx="1" presStyleCnt="5" custScaleX="165273" custScaleY="3573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69892D-C6EA-48A0-9174-701B55247F7B}" type="pres">
      <dgm:prSet presAssocID="{6137198C-037A-4BE4-8F49-0897787666BA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8EFCDA15-1C7D-40E9-9B30-985F4AB0567C}" type="pres">
      <dgm:prSet presAssocID="{6137198C-037A-4BE4-8F49-0897787666BA}" presName="hierChild4" presStyleCnt="0"/>
      <dgm:spPr/>
    </dgm:pt>
    <dgm:pt modelId="{220F796F-0166-4E78-9011-9C656BA1BBE8}" type="pres">
      <dgm:prSet presAssocID="{6137198C-037A-4BE4-8F49-0897787666BA}" presName="hierChild5" presStyleCnt="0"/>
      <dgm:spPr/>
    </dgm:pt>
    <dgm:pt modelId="{8C3C6FBE-44D8-4B9D-9ADA-0181EBDC1CE0}" type="pres">
      <dgm:prSet presAssocID="{E142A736-F4EF-4FF1-BDA1-29955948FE9E}" presName="Name37" presStyleLbl="parChTrans1D2" presStyleIdx="2" presStyleCnt="6"/>
      <dgm:spPr/>
      <dgm:t>
        <a:bodyPr/>
        <a:lstStyle/>
        <a:p>
          <a:endParaRPr lang="zh-TW" altLang="en-US"/>
        </a:p>
      </dgm:t>
    </dgm:pt>
    <dgm:pt modelId="{7B3FDC37-4F3E-48D9-930E-B96CCA532AAA}" type="pres">
      <dgm:prSet presAssocID="{9558C2D9-4004-41CF-B0BD-30ADA4405EFD}" presName="hierRoot2" presStyleCnt="0">
        <dgm:presLayoutVars>
          <dgm:hierBranch val="init"/>
        </dgm:presLayoutVars>
      </dgm:prSet>
      <dgm:spPr/>
    </dgm:pt>
    <dgm:pt modelId="{6606521D-9DB3-49C2-A67A-5DA8716B750F}" type="pres">
      <dgm:prSet presAssocID="{9558C2D9-4004-41CF-B0BD-30ADA4405EFD}" presName="rootComposite" presStyleCnt="0"/>
      <dgm:spPr/>
    </dgm:pt>
    <dgm:pt modelId="{03EA89E1-912D-41D3-AA55-FC0F0962F457}" type="pres">
      <dgm:prSet presAssocID="{9558C2D9-4004-41CF-B0BD-30ADA4405EFD}" presName="rootText" presStyleLbl="node2" presStyleIdx="2" presStyleCnt="5" custScaleX="165273" custScaleY="3573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BD36153-8864-4E3D-BBC3-62DB998075CE}" type="pres">
      <dgm:prSet presAssocID="{9558C2D9-4004-41CF-B0BD-30ADA4405EFD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79F1E5F3-8FC0-4A00-8D3F-3167D958F95E}" type="pres">
      <dgm:prSet presAssocID="{9558C2D9-4004-41CF-B0BD-30ADA4405EFD}" presName="hierChild4" presStyleCnt="0"/>
      <dgm:spPr/>
    </dgm:pt>
    <dgm:pt modelId="{0CEBA9F6-D690-406F-A0BC-A37A66F25373}" type="pres">
      <dgm:prSet presAssocID="{9558C2D9-4004-41CF-B0BD-30ADA4405EFD}" presName="hierChild5" presStyleCnt="0"/>
      <dgm:spPr/>
    </dgm:pt>
    <dgm:pt modelId="{E49E4A21-9F11-4860-814A-4E80C48A4646}" type="pres">
      <dgm:prSet presAssocID="{94341F68-FF65-49D7-9E97-84F61391DFEF}" presName="Name37" presStyleLbl="parChTrans1D2" presStyleIdx="3" presStyleCnt="6"/>
      <dgm:spPr/>
      <dgm:t>
        <a:bodyPr/>
        <a:lstStyle/>
        <a:p>
          <a:endParaRPr lang="zh-TW" altLang="en-US"/>
        </a:p>
      </dgm:t>
    </dgm:pt>
    <dgm:pt modelId="{40471839-BF22-4A26-B5D1-D283A3B1AC62}" type="pres">
      <dgm:prSet presAssocID="{8AC16298-2882-408B-B2B1-90B72D26D3D1}" presName="hierRoot2" presStyleCnt="0">
        <dgm:presLayoutVars>
          <dgm:hierBranch val="init"/>
        </dgm:presLayoutVars>
      </dgm:prSet>
      <dgm:spPr/>
    </dgm:pt>
    <dgm:pt modelId="{57F64F30-295E-45A1-ADBA-B5FAD0A61C5F}" type="pres">
      <dgm:prSet presAssocID="{8AC16298-2882-408B-B2B1-90B72D26D3D1}" presName="rootComposite" presStyleCnt="0"/>
      <dgm:spPr/>
    </dgm:pt>
    <dgm:pt modelId="{DA7DBCD3-C145-49B5-9520-59E1D03550C8}" type="pres">
      <dgm:prSet presAssocID="{8AC16298-2882-408B-B2B1-90B72D26D3D1}" presName="rootText" presStyleLbl="node2" presStyleIdx="3" presStyleCnt="5" custScaleX="165273" custScaleY="3573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866720-3F24-400E-96B5-E1C641F1991F}" type="pres">
      <dgm:prSet presAssocID="{8AC16298-2882-408B-B2B1-90B72D26D3D1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140C5C9E-2838-4166-ADE0-0861328CEFA1}" type="pres">
      <dgm:prSet presAssocID="{8AC16298-2882-408B-B2B1-90B72D26D3D1}" presName="hierChild4" presStyleCnt="0"/>
      <dgm:spPr/>
    </dgm:pt>
    <dgm:pt modelId="{5CEB2447-F6D0-4384-B6A3-B7A49B6B880B}" type="pres">
      <dgm:prSet presAssocID="{8AC16298-2882-408B-B2B1-90B72D26D3D1}" presName="hierChild5" presStyleCnt="0"/>
      <dgm:spPr/>
    </dgm:pt>
    <dgm:pt modelId="{6A110F80-ECE5-496A-8B5E-4074D2F10BE7}" type="pres">
      <dgm:prSet presAssocID="{FAA08019-9C9A-4187-BC60-BC28B21612E8}" presName="Name37" presStyleLbl="parChTrans1D2" presStyleIdx="4" presStyleCnt="6"/>
      <dgm:spPr/>
      <dgm:t>
        <a:bodyPr/>
        <a:lstStyle/>
        <a:p>
          <a:endParaRPr lang="zh-TW" altLang="en-US"/>
        </a:p>
      </dgm:t>
    </dgm:pt>
    <dgm:pt modelId="{A409F894-EDC3-4F63-9A3F-E57A0D08FCB2}" type="pres">
      <dgm:prSet presAssocID="{AD17F474-ECC4-4F5F-8FE0-8788727393B7}" presName="hierRoot2" presStyleCnt="0">
        <dgm:presLayoutVars>
          <dgm:hierBranch val="init"/>
        </dgm:presLayoutVars>
      </dgm:prSet>
      <dgm:spPr/>
    </dgm:pt>
    <dgm:pt modelId="{F3D33955-96F5-4813-A68A-40862283099C}" type="pres">
      <dgm:prSet presAssocID="{AD17F474-ECC4-4F5F-8FE0-8788727393B7}" presName="rootComposite" presStyleCnt="0"/>
      <dgm:spPr/>
    </dgm:pt>
    <dgm:pt modelId="{1D15595E-1D5C-48AD-8A8B-39005C4827C9}" type="pres">
      <dgm:prSet presAssocID="{AD17F474-ECC4-4F5F-8FE0-8788727393B7}" presName="rootText" presStyleLbl="node2" presStyleIdx="4" presStyleCnt="5" custScaleX="165273" custScaleY="3573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75D920-E00F-4C5A-807E-31B7CAC20BBB}" type="pres">
      <dgm:prSet presAssocID="{AD17F474-ECC4-4F5F-8FE0-8788727393B7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1CF766A6-0EBD-482C-A5D9-4ADCD8CDFE09}" type="pres">
      <dgm:prSet presAssocID="{AD17F474-ECC4-4F5F-8FE0-8788727393B7}" presName="hierChild4" presStyleCnt="0"/>
      <dgm:spPr/>
    </dgm:pt>
    <dgm:pt modelId="{A40996F9-341E-4D5F-B7FC-E68B3B2620D6}" type="pres">
      <dgm:prSet presAssocID="{AD17F474-ECC4-4F5F-8FE0-8788727393B7}" presName="hierChild5" presStyleCnt="0"/>
      <dgm:spPr/>
    </dgm:pt>
    <dgm:pt modelId="{6B351661-EDE9-4021-8D06-1209EEEC9C52}" type="pres">
      <dgm:prSet presAssocID="{0AA0C60A-B4CE-42B8-AAF0-EE03F2178793}" presName="hierChild3" presStyleCnt="0"/>
      <dgm:spPr/>
    </dgm:pt>
    <dgm:pt modelId="{D506DFA5-B4A4-4664-AE6B-4DE2DA32E8BD}" type="pres">
      <dgm:prSet presAssocID="{CED92E08-001A-4B4A-92CC-97AE718E50B9}" presName="Name111" presStyleLbl="parChTrans1D2" presStyleIdx="5" presStyleCnt="6"/>
      <dgm:spPr/>
      <dgm:t>
        <a:bodyPr/>
        <a:lstStyle/>
        <a:p>
          <a:endParaRPr lang="zh-TW" altLang="en-US"/>
        </a:p>
      </dgm:t>
    </dgm:pt>
    <dgm:pt modelId="{436E278D-62A3-484B-BEAA-2D4BAED3AD26}" type="pres">
      <dgm:prSet presAssocID="{C917828F-83C8-4DCF-B0CE-6F9162596E1D}" presName="hierRoot3" presStyleCnt="0">
        <dgm:presLayoutVars>
          <dgm:hierBranch val="init"/>
        </dgm:presLayoutVars>
      </dgm:prSet>
      <dgm:spPr/>
    </dgm:pt>
    <dgm:pt modelId="{D5EED897-17DF-4315-91A2-831A47FE2763}" type="pres">
      <dgm:prSet presAssocID="{C917828F-83C8-4DCF-B0CE-6F9162596E1D}" presName="rootComposite3" presStyleCnt="0"/>
      <dgm:spPr/>
    </dgm:pt>
    <dgm:pt modelId="{C5A69260-E1A0-41A5-9A5A-A6A558158414}" type="pres">
      <dgm:prSet presAssocID="{C917828F-83C8-4DCF-B0CE-6F9162596E1D}" presName="rootText3" presStyleLbl="asst1" presStyleIdx="0" presStyleCnt="1" custScaleX="354707" custScaleY="251625" custLinFactNeighborX="93044" custLinFactNeighborY="-6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FF3C13-F942-4E17-89D1-32B370599A16}" type="pres">
      <dgm:prSet presAssocID="{C917828F-83C8-4DCF-B0CE-6F9162596E1D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3B96535A-06F4-457D-9FE7-A32A606D4963}" type="pres">
      <dgm:prSet presAssocID="{C917828F-83C8-4DCF-B0CE-6F9162596E1D}" presName="hierChild6" presStyleCnt="0"/>
      <dgm:spPr/>
    </dgm:pt>
    <dgm:pt modelId="{6000D68A-9CE9-44F0-BE57-5F4E91756B7F}" type="pres">
      <dgm:prSet presAssocID="{C917828F-83C8-4DCF-B0CE-6F9162596E1D}" presName="hierChild7" presStyleCnt="0"/>
      <dgm:spPr/>
    </dgm:pt>
  </dgm:ptLst>
  <dgm:cxnLst>
    <dgm:cxn modelId="{7198C50A-1183-4CD9-A6A5-52D9132E993C}" type="presOf" srcId="{8AC16298-2882-408B-B2B1-90B72D26D3D1}" destId="{DA7DBCD3-C145-49B5-9520-59E1D03550C8}" srcOrd="0" destOrd="0" presId="urn:microsoft.com/office/officeart/2005/8/layout/orgChart1"/>
    <dgm:cxn modelId="{DECF4951-FC87-459C-9695-FED73F341A45}" type="presOf" srcId="{1506F355-2E7B-4AA2-A294-13959F948EEF}" destId="{76ED93C8-7435-4E58-9B00-F6B94B80F5A7}" srcOrd="0" destOrd="0" presId="urn:microsoft.com/office/officeart/2005/8/layout/orgChart1"/>
    <dgm:cxn modelId="{2D46173E-A8BD-4452-AC42-92248611336A}" type="presOf" srcId="{47B3569E-B8FE-442C-B08B-11366D3B26C3}" destId="{7D784EAC-682D-46E0-985E-F3FFD8DD8FCC}" srcOrd="0" destOrd="0" presId="urn:microsoft.com/office/officeart/2005/8/layout/orgChart1"/>
    <dgm:cxn modelId="{F88D34BB-65D9-4601-AF57-8BCE554A60DB}" type="presOf" srcId="{94341F68-FF65-49D7-9E97-84F61391DFEF}" destId="{E49E4A21-9F11-4860-814A-4E80C48A4646}" srcOrd="0" destOrd="0" presId="urn:microsoft.com/office/officeart/2005/8/layout/orgChart1"/>
    <dgm:cxn modelId="{6424DBE0-9AC5-41CE-BCF6-A32936F55FE4}" type="presOf" srcId="{0AA0C60A-B4CE-42B8-AAF0-EE03F2178793}" destId="{2B686FEB-F87F-4BFE-879D-2156195B323F}" srcOrd="1" destOrd="0" presId="urn:microsoft.com/office/officeart/2005/8/layout/orgChart1"/>
    <dgm:cxn modelId="{C623CBD0-A598-414F-9ADE-17AC99507225}" srcId="{0AA0C60A-B4CE-42B8-AAF0-EE03F2178793}" destId="{C917828F-83C8-4DCF-B0CE-6F9162596E1D}" srcOrd="0" destOrd="0" parTransId="{CED92E08-001A-4B4A-92CC-97AE718E50B9}" sibTransId="{A5260A70-8F79-49EC-904B-FF3F556324FA}"/>
    <dgm:cxn modelId="{556C9868-D7D9-48E3-9552-77A4CB85C901}" type="presOf" srcId="{423F47B2-F776-4E05-87FB-8E47A4E33C04}" destId="{63860814-4CF1-4107-86D3-3DC3AAC1F91B}" srcOrd="0" destOrd="0" presId="urn:microsoft.com/office/officeart/2005/8/layout/orgChart1"/>
    <dgm:cxn modelId="{ED4D0E58-C1A2-49BA-AA04-1F4C004A4643}" type="presOf" srcId="{AD17F474-ECC4-4F5F-8FE0-8788727393B7}" destId="{1D15595E-1D5C-48AD-8A8B-39005C4827C9}" srcOrd="0" destOrd="0" presId="urn:microsoft.com/office/officeart/2005/8/layout/orgChart1"/>
    <dgm:cxn modelId="{97AC6B6F-F4CD-4937-8F78-29EF454E754A}" srcId="{423F47B2-F776-4E05-87FB-8E47A4E33C04}" destId="{0AA0C60A-B4CE-42B8-AAF0-EE03F2178793}" srcOrd="0" destOrd="0" parTransId="{489FED64-9177-4625-8961-2922C8F2668C}" sibTransId="{AD7D7EAB-BFC5-4036-8238-27F0D74D14A3}"/>
    <dgm:cxn modelId="{273AB0E7-1AA6-4BC0-8979-C411D99E78CE}" type="presOf" srcId="{AD17F474-ECC4-4F5F-8FE0-8788727393B7}" destId="{A975D920-E00F-4C5A-807E-31B7CAC20BBB}" srcOrd="1" destOrd="0" presId="urn:microsoft.com/office/officeart/2005/8/layout/orgChart1"/>
    <dgm:cxn modelId="{DF701243-7A65-4EE3-A739-032C859E223A}" srcId="{0AA0C60A-B4CE-42B8-AAF0-EE03F2178793}" destId="{AD17F474-ECC4-4F5F-8FE0-8788727393B7}" srcOrd="5" destOrd="0" parTransId="{FAA08019-9C9A-4187-BC60-BC28B21612E8}" sibTransId="{4B89F978-05CD-46B3-B14D-F00E6537D794}"/>
    <dgm:cxn modelId="{5C4BCC9D-D932-47E0-A71C-503E52855E5C}" type="presOf" srcId="{E142A736-F4EF-4FF1-BDA1-29955948FE9E}" destId="{8C3C6FBE-44D8-4B9D-9ADA-0181EBDC1CE0}" srcOrd="0" destOrd="0" presId="urn:microsoft.com/office/officeart/2005/8/layout/orgChart1"/>
    <dgm:cxn modelId="{949370F9-62AA-4FA6-B50C-05C38B0E7299}" type="presOf" srcId="{9558C2D9-4004-41CF-B0BD-30ADA4405EFD}" destId="{4BD36153-8864-4E3D-BBC3-62DB998075CE}" srcOrd="1" destOrd="0" presId="urn:microsoft.com/office/officeart/2005/8/layout/orgChart1"/>
    <dgm:cxn modelId="{4224ACC2-AC02-42A6-9CA1-366B33E9D037}" type="presOf" srcId="{8AC16298-2882-408B-B2B1-90B72D26D3D1}" destId="{9D866720-3F24-400E-96B5-E1C641F1991F}" srcOrd="1" destOrd="0" presId="urn:microsoft.com/office/officeart/2005/8/layout/orgChart1"/>
    <dgm:cxn modelId="{2F8D3CB0-F1D9-40C2-B00E-10702BC4E86B}" type="presOf" srcId="{6F5DB87B-7F98-416D-963F-E6D379A316C9}" destId="{02A064D2-CF0B-47B9-BE36-9E51444A3D20}" srcOrd="0" destOrd="0" presId="urn:microsoft.com/office/officeart/2005/8/layout/orgChart1"/>
    <dgm:cxn modelId="{06726FA8-252B-4421-8800-B5814EFA7B3C}" type="presOf" srcId="{6137198C-037A-4BE4-8F49-0897787666BA}" destId="{5369892D-C6EA-48A0-9174-701B55247F7B}" srcOrd="1" destOrd="0" presId="urn:microsoft.com/office/officeart/2005/8/layout/orgChart1"/>
    <dgm:cxn modelId="{7B018A8A-D100-472C-9308-22E1DCAE601C}" type="presOf" srcId="{C917828F-83C8-4DCF-B0CE-6F9162596E1D}" destId="{C5A69260-E1A0-41A5-9A5A-A6A558158414}" srcOrd="0" destOrd="0" presId="urn:microsoft.com/office/officeart/2005/8/layout/orgChart1"/>
    <dgm:cxn modelId="{88385122-1803-4DB4-8C5F-AA176D36F654}" type="presOf" srcId="{6F5DB87B-7F98-416D-963F-E6D379A316C9}" destId="{DE702789-7BAF-49F0-ADCF-42025A7186DE}" srcOrd="1" destOrd="0" presId="urn:microsoft.com/office/officeart/2005/8/layout/orgChart1"/>
    <dgm:cxn modelId="{F1840417-A58F-48B4-937B-01EC3EA2CD5E}" type="presOf" srcId="{6137198C-037A-4BE4-8F49-0897787666BA}" destId="{2FD74BBE-64F1-44E7-9719-0A3455B75DB4}" srcOrd="0" destOrd="0" presId="urn:microsoft.com/office/officeart/2005/8/layout/orgChart1"/>
    <dgm:cxn modelId="{09315C67-212C-45A1-848D-E09D55C0F8E0}" type="presOf" srcId="{C917828F-83C8-4DCF-B0CE-6F9162596E1D}" destId="{6FFF3C13-F942-4E17-89D1-32B370599A16}" srcOrd="1" destOrd="0" presId="urn:microsoft.com/office/officeart/2005/8/layout/orgChart1"/>
    <dgm:cxn modelId="{F508B556-8F9D-4FDF-AA53-A23B821FE6EC}" srcId="{0AA0C60A-B4CE-42B8-AAF0-EE03F2178793}" destId="{8AC16298-2882-408B-B2B1-90B72D26D3D1}" srcOrd="4" destOrd="0" parTransId="{94341F68-FF65-49D7-9E97-84F61391DFEF}" sibTransId="{99AD1C9C-B559-4E28-A074-389157070553}"/>
    <dgm:cxn modelId="{E07D4093-83DD-4658-A68B-C772959C5E56}" type="presOf" srcId="{CED92E08-001A-4B4A-92CC-97AE718E50B9}" destId="{D506DFA5-B4A4-4664-AE6B-4DE2DA32E8BD}" srcOrd="0" destOrd="0" presId="urn:microsoft.com/office/officeart/2005/8/layout/orgChart1"/>
    <dgm:cxn modelId="{6DE492FA-C7BF-4D0E-82E0-34D1764A529F}" type="presOf" srcId="{9558C2D9-4004-41CF-B0BD-30ADA4405EFD}" destId="{03EA89E1-912D-41D3-AA55-FC0F0962F457}" srcOrd="0" destOrd="0" presId="urn:microsoft.com/office/officeart/2005/8/layout/orgChart1"/>
    <dgm:cxn modelId="{AB156A87-FE1D-4EE4-9ADA-8260AA3CC104}" srcId="{0AA0C60A-B4CE-42B8-AAF0-EE03F2178793}" destId="{6137198C-037A-4BE4-8F49-0897787666BA}" srcOrd="2" destOrd="0" parTransId="{1506F355-2E7B-4AA2-A294-13959F948EEF}" sibTransId="{295D1167-CD6E-4B2D-9125-6E890A992E54}"/>
    <dgm:cxn modelId="{4D17500D-2D7F-4E4D-AE49-04B5DC9B9D96}" type="presOf" srcId="{0AA0C60A-B4CE-42B8-AAF0-EE03F2178793}" destId="{D7143B59-4465-44BE-8FF1-2858FB51FAB7}" srcOrd="0" destOrd="0" presId="urn:microsoft.com/office/officeart/2005/8/layout/orgChart1"/>
    <dgm:cxn modelId="{AB9F1A20-2822-4F80-9536-E9304D106CB7}" type="presOf" srcId="{FAA08019-9C9A-4187-BC60-BC28B21612E8}" destId="{6A110F80-ECE5-496A-8B5E-4074D2F10BE7}" srcOrd="0" destOrd="0" presId="urn:microsoft.com/office/officeart/2005/8/layout/orgChart1"/>
    <dgm:cxn modelId="{BB41B300-FE34-4B3E-B753-6DDC31DCF426}" srcId="{0AA0C60A-B4CE-42B8-AAF0-EE03F2178793}" destId="{9558C2D9-4004-41CF-B0BD-30ADA4405EFD}" srcOrd="3" destOrd="0" parTransId="{E142A736-F4EF-4FF1-BDA1-29955948FE9E}" sibTransId="{23A1BF52-BE96-4BFB-9246-ED4E7294D6BF}"/>
    <dgm:cxn modelId="{F3C545AF-624D-4D87-BBCF-6EA41B8CF4DC}" srcId="{0AA0C60A-B4CE-42B8-AAF0-EE03F2178793}" destId="{6F5DB87B-7F98-416D-963F-E6D379A316C9}" srcOrd="1" destOrd="0" parTransId="{47B3569E-B8FE-442C-B08B-11366D3B26C3}" sibTransId="{EC5C7343-6213-4DBB-B476-04E9AC4EE489}"/>
    <dgm:cxn modelId="{7222F3EA-5670-44A3-BC6E-D8D37A89CE8C}" type="presParOf" srcId="{63860814-4CF1-4107-86D3-3DC3AAC1F91B}" destId="{3031A93A-65BB-45C7-980A-716D0BB6D5B0}" srcOrd="0" destOrd="0" presId="urn:microsoft.com/office/officeart/2005/8/layout/orgChart1"/>
    <dgm:cxn modelId="{B6D83989-602B-492D-958B-7B4C48A8E2E0}" type="presParOf" srcId="{3031A93A-65BB-45C7-980A-716D0BB6D5B0}" destId="{15BF4B91-0B43-422D-8206-4484B8E4853E}" srcOrd="0" destOrd="0" presId="urn:microsoft.com/office/officeart/2005/8/layout/orgChart1"/>
    <dgm:cxn modelId="{9EB2512A-230E-47C2-B52A-3A9F712601D5}" type="presParOf" srcId="{15BF4B91-0B43-422D-8206-4484B8E4853E}" destId="{D7143B59-4465-44BE-8FF1-2858FB51FAB7}" srcOrd="0" destOrd="0" presId="urn:microsoft.com/office/officeart/2005/8/layout/orgChart1"/>
    <dgm:cxn modelId="{A49DC592-1050-400F-9DF7-BEE6C2EB84CA}" type="presParOf" srcId="{15BF4B91-0B43-422D-8206-4484B8E4853E}" destId="{2B686FEB-F87F-4BFE-879D-2156195B323F}" srcOrd="1" destOrd="0" presId="urn:microsoft.com/office/officeart/2005/8/layout/orgChart1"/>
    <dgm:cxn modelId="{923AA2A5-EAA9-47A1-B27C-C6991CF16C67}" type="presParOf" srcId="{3031A93A-65BB-45C7-980A-716D0BB6D5B0}" destId="{C36021F0-3A00-465A-B85A-9E56A21CDBA9}" srcOrd="1" destOrd="0" presId="urn:microsoft.com/office/officeart/2005/8/layout/orgChart1"/>
    <dgm:cxn modelId="{C71B1BB7-6D63-4739-9FC1-CBF345A4BE48}" type="presParOf" srcId="{C36021F0-3A00-465A-B85A-9E56A21CDBA9}" destId="{7D784EAC-682D-46E0-985E-F3FFD8DD8FCC}" srcOrd="0" destOrd="0" presId="urn:microsoft.com/office/officeart/2005/8/layout/orgChart1"/>
    <dgm:cxn modelId="{FA5057D3-D33E-493C-AC8E-D3E849AB8F62}" type="presParOf" srcId="{C36021F0-3A00-465A-B85A-9E56A21CDBA9}" destId="{81BA076E-5005-430F-B483-FE0060A6931B}" srcOrd="1" destOrd="0" presId="urn:microsoft.com/office/officeart/2005/8/layout/orgChart1"/>
    <dgm:cxn modelId="{BC50E19E-C4F2-497F-AA11-0B84F61F32DA}" type="presParOf" srcId="{81BA076E-5005-430F-B483-FE0060A6931B}" destId="{9ECF31E7-7468-45F8-A22C-690727F1F9AE}" srcOrd="0" destOrd="0" presId="urn:microsoft.com/office/officeart/2005/8/layout/orgChart1"/>
    <dgm:cxn modelId="{A20EDE4E-A57C-4B1C-B73A-3D310E421BCA}" type="presParOf" srcId="{9ECF31E7-7468-45F8-A22C-690727F1F9AE}" destId="{02A064D2-CF0B-47B9-BE36-9E51444A3D20}" srcOrd="0" destOrd="0" presId="urn:microsoft.com/office/officeart/2005/8/layout/orgChart1"/>
    <dgm:cxn modelId="{86747BD3-EBAC-4253-8B8F-859679A3DBD9}" type="presParOf" srcId="{9ECF31E7-7468-45F8-A22C-690727F1F9AE}" destId="{DE702789-7BAF-49F0-ADCF-42025A7186DE}" srcOrd="1" destOrd="0" presId="urn:microsoft.com/office/officeart/2005/8/layout/orgChart1"/>
    <dgm:cxn modelId="{B855C8D1-23E1-4AE4-90B0-811A1C7F463B}" type="presParOf" srcId="{81BA076E-5005-430F-B483-FE0060A6931B}" destId="{A013F581-3D5D-4580-92AD-1D3E21F2FE28}" srcOrd="1" destOrd="0" presId="urn:microsoft.com/office/officeart/2005/8/layout/orgChart1"/>
    <dgm:cxn modelId="{A4413C1F-CA90-493B-B3E7-F6049849FBFA}" type="presParOf" srcId="{81BA076E-5005-430F-B483-FE0060A6931B}" destId="{A16A0B22-B8C2-4E4E-A0F9-2357CF2C40ED}" srcOrd="2" destOrd="0" presId="urn:microsoft.com/office/officeart/2005/8/layout/orgChart1"/>
    <dgm:cxn modelId="{98323654-8859-4135-AAF4-14FC156766E9}" type="presParOf" srcId="{C36021F0-3A00-465A-B85A-9E56A21CDBA9}" destId="{76ED93C8-7435-4E58-9B00-F6B94B80F5A7}" srcOrd="2" destOrd="0" presId="urn:microsoft.com/office/officeart/2005/8/layout/orgChart1"/>
    <dgm:cxn modelId="{38990165-EEAE-4168-B69A-206E874B07F9}" type="presParOf" srcId="{C36021F0-3A00-465A-B85A-9E56A21CDBA9}" destId="{216077A4-A085-493F-BBE6-51B5C517B691}" srcOrd="3" destOrd="0" presId="urn:microsoft.com/office/officeart/2005/8/layout/orgChart1"/>
    <dgm:cxn modelId="{16D5D613-A6AE-4084-BDBA-FA525FE4C1FC}" type="presParOf" srcId="{216077A4-A085-493F-BBE6-51B5C517B691}" destId="{EA7C67AC-29DF-4957-8401-DB4970993784}" srcOrd="0" destOrd="0" presId="urn:microsoft.com/office/officeart/2005/8/layout/orgChart1"/>
    <dgm:cxn modelId="{ED34460E-2AB9-4898-8DD6-89DF5BC8C3D0}" type="presParOf" srcId="{EA7C67AC-29DF-4957-8401-DB4970993784}" destId="{2FD74BBE-64F1-44E7-9719-0A3455B75DB4}" srcOrd="0" destOrd="0" presId="urn:microsoft.com/office/officeart/2005/8/layout/orgChart1"/>
    <dgm:cxn modelId="{A8A8E914-2F10-4BDF-9B1B-205533F9B7EC}" type="presParOf" srcId="{EA7C67AC-29DF-4957-8401-DB4970993784}" destId="{5369892D-C6EA-48A0-9174-701B55247F7B}" srcOrd="1" destOrd="0" presId="urn:microsoft.com/office/officeart/2005/8/layout/orgChart1"/>
    <dgm:cxn modelId="{29AA4063-8E3A-4FA4-8E4D-5A9DF029DF18}" type="presParOf" srcId="{216077A4-A085-493F-BBE6-51B5C517B691}" destId="{8EFCDA15-1C7D-40E9-9B30-985F4AB0567C}" srcOrd="1" destOrd="0" presId="urn:microsoft.com/office/officeart/2005/8/layout/orgChart1"/>
    <dgm:cxn modelId="{88FC7A0F-ACE1-48D6-82EB-CA771D374C2C}" type="presParOf" srcId="{216077A4-A085-493F-BBE6-51B5C517B691}" destId="{220F796F-0166-4E78-9011-9C656BA1BBE8}" srcOrd="2" destOrd="0" presId="urn:microsoft.com/office/officeart/2005/8/layout/orgChart1"/>
    <dgm:cxn modelId="{0952BE0F-854D-4310-8734-B2AEF0F93CCF}" type="presParOf" srcId="{C36021F0-3A00-465A-B85A-9E56A21CDBA9}" destId="{8C3C6FBE-44D8-4B9D-9ADA-0181EBDC1CE0}" srcOrd="4" destOrd="0" presId="urn:microsoft.com/office/officeart/2005/8/layout/orgChart1"/>
    <dgm:cxn modelId="{F0288477-0ECA-447E-9E47-BCA064A16681}" type="presParOf" srcId="{C36021F0-3A00-465A-B85A-9E56A21CDBA9}" destId="{7B3FDC37-4F3E-48D9-930E-B96CCA532AAA}" srcOrd="5" destOrd="0" presId="urn:microsoft.com/office/officeart/2005/8/layout/orgChart1"/>
    <dgm:cxn modelId="{AF4D9BCD-E66A-4683-9562-AF24B3614432}" type="presParOf" srcId="{7B3FDC37-4F3E-48D9-930E-B96CCA532AAA}" destId="{6606521D-9DB3-49C2-A67A-5DA8716B750F}" srcOrd="0" destOrd="0" presId="urn:microsoft.com/office/officeart/2005/8/layout/orgChart1"/>
    <dgm:cxn modelId="{336F3304-D848-4B81-9A7A-7EDD1BC0C0CC}" type="presParOf" srcId="{6606521D-9DB3-49C2-A67A-5DA8716B750F}" destId="{03EA89E1-912D-41D3-AA55-FC0F0962F457}" srcOrd="0" destOrd="0" presId="urn:microsoft.com/office/officeart/2005/8/layout/orgChart1"/>
    <dgm:cxn modelId="{DEEB362D-1337-421B-B266-BBB1205DBA4D}" type="presParOf" srcId="{6606521D-9DB3-49C2-A67A-5DA8716B750F}" destId="{4BD36153-8864-4E3D-BBC3-62DB998075CE}" srcOrd="1" destOrd="0" presId="urn:microsoft.com/office/officeart/2005/8/layout/orgChart1"/>
    <dgm:cxn modelId="{8513EC9C-BC95-426C-99AC-22B3AFBBB48A}" type="presParOf" srcId="{7B3FDC37-4F3E-48D9-930E-B96CCA532AAA}" destId="{79F1E5F3-8FC0-4A00-8D3F-3167D958F95E}" srcOrd="1" destOrd="0" presId="urn:microsoft.com/office/officeart/2005/8/layout/orgChart1"/>
    <dgm:cxn modelId="{06052060-A1C9-47B6-8B80-5970BEFE1E72}" type="presParOf" srcId="{7B3FDC37-4F3E-48D9-930E-B96CCA532AAA}" destId="{0CEBA9F6-D690-406F-A0BC-A37A66F25373}" srcOrd="2" destOrd="0" presId="urn:microsoft.com/office/officeart/2005/8/layout/orgChart1"/>
    <dgm:cxn modelId="{764D0DCE-8C4F-4DDA-9E43-55AB9DAD8EF8}" type="presParOf" srcId="{C36021F0-3A00-465A-B85A-9E56A21CDBA9}" destId="{E49E4A21-9F11-4860-814A-4E80C48A4646}" srcOrd="6" destOrd="0" presId="urn:microsoft.com/office/officeart/2005/8/layout/orgChart1"/>
    <dgm:cxn modelId="{B4B46A9D-A4B8-472F-AE6E-F9D6369C0546}" type="presParOf" srcId="{C36021F0-3A00-465A-B85A-9E56A21CDBA9}" destId="{40471839-BF22-4A26-B5D1-D283A3B1AC62}" srcOrd="7" destOrd="0" presId="urn:microsoft.com/office/officeart/2005/8/layout/orgChart1"/>
    <dgm:cxn modelId="{75268607-70B8-4CFA-A52A-EE9F9C5DBF2C}" type="presParOf" srcId="{40471839-BF22-4A26-B5D1-D283A3B1AC62}" destId="{57F64F30-295E-45A1-ADBA-B5FAD0A61C5F}" srcOrd="0" destOrd="0" presId="urn:microsoft.com/office/officeart/2005/8/layout/orgChart1"/>
    <dgm:cxn modelId="{08B5CAFB-03AD-47A3-9721-D005953D22F0}" type="presParOf" srcId="{57F64F30-295E-45A1-ADBA-B5FAD0A61C5F}" destId="{DA7DBCD3-C145-49B5-9520-59E1D03550C8}" srcOrd="0" destOrd="0" presId="urn:microsoft.com/office/officeart/2005/8/layout/orgChart1"/>
    <dgm:cxn modelId="{EE1ADF03-939C-4C3D-A16D-070FDD652B70}" type="presParOf" srcId="{57F64F30-295E-45A1-ADBA-B5FAD0A61C5F}" destId="{9D866720-3F24-400E-96B5-E1C641F1991F}" srcOrd="1" destOrd="0" presId="urn:microsoft.com/office/officeart/2005/8/layout/orgChart1"/>
    <dgm:cxn modelId="{F3812C05-3F3E-4D48-9E01-69A9FFE2BEFE}" type="presParOf" srcId="{40471839-BF22-4A26-B5D1-D283A3B1AC62}" destId="{140C5C9E-2838-4166-ADE0-0861328CEFA1}" srcOrd="1" destOrd="0" presId="urn:microsoft.com/office/officeart/2005/8/layout/orgChart1"/>
    <dgm:cxn modelId="{BCF91890-D387-43AC-8799-9D4AA3C6DF4C}" type="presParOf" srcId="{40471839-BF22-4A26-B5D1-D283A3B1AC62}" destId="{5CEB2447-F6D0-4384-B6A3-B7A49B6B880B}" srcOrd="2" destOrd="0" presId="urn:microsoft.com/office/officeart/2005/8/layout/orgChart1"/>
    <dgm:cxn modelId="{0E41E90A-AB17-4C60-9BD6-29E3557D90E6}" type="presParOf" srcId="{C36021F0-3A00-465A-B85A-9E56A21CDBA9}" destId="{6A110F80-ECE5-496A-8B5E-4074D2F10BE7}" srcOrd="8" destOrd="0" presId="urn:microsoft.com/office/officeart/2005/8/layout/orgChart1"/>
    <dgm:cxn modelId="{1AB41E8E-912A-4777-998E-B61E7CE27B07}" type="presParOf" srcId="{C36021F0-3A00-465A-B85A-9E56A21CDBA9}" destId="{A409F894-EDC3-4F63-9A3F-E57A0D08FCB2}" srcOrd="9" destOrd="0" presId="urn:microsoft.com/office/officeart/2005/8/layout/orgChart1"/>
    <dgm:cxn modelId="{4DE9D296-09E6-4C20-8C2A-8B817F6547E5}" type="presParOf" srcId="{A409F894-EDC3-4F63-9A3F-E57A0D08FCB2}" destId="{F3D33955-96F5-4813-A68A-40862283099C}" srcOrd="0" destOrd="0" presId="urn:microsoft.com/office/officeart/2005/8/layout/orgChart1"/>
    <dgm:cxn modelId="{04DC1D2F-CF8A-4FC4-9F67-307AA607AF8F}" type="presParOf" srcId="{F3D33955-96F5-4813-A68A-40862283099C}" destId="{1D15595E-1D5C-48AD-8A8B-39005C4827C9}" srcOrd="0" destOrd="0" presId="urn:microsoft.com/office/officeart/2005/8/layout/orgChart1"/>
    <dgm:cxn modelId="{B8E1450E-6C9B-4420-B9E2-EF91D46EA029}" type="presParOf" srcId="{F3D33955-96F5-4813-A68A-40862283099C}" destId="{A975D920-E00F-4C5A-807E-31B7CAC20BBB}" srcOrd="1" destOrd="0" presId="urn:microsoft.com/office/officeart/2005/8/layout/orgChart1"/>
    <dgm:cxn modelId="{D6F48B3E-87F2-4E77-8336-2346B2D4E684}" type="presParOf" srcId="{A409F894-EDC3-4F63-9A3F-E57A0D08FCB2}" destId="{1CF766A6-0EBD-482C-A5D9-4ADCD8CDFE09}" srcOrd="1" destOrd="0" presId="urn:microsoft.com/office/officeart/2005/8/layout/orgChart1"/>
    <dgm:cxn modelId="{0E3F3912-C001-4195-AF39-21E1A57E3F14}" type="presParOf" srcId="{A409F894-EDC3-4F63-9A3F-E57A0D08FCB2}" destId="{A40996F9-341E-4D5F-B7FC-E68B3B2620D6}" srcOrd="2" destOrd="0" presId="urn:microsoft.com/office/officeart/2005/8/layout/orgChart1"/>
    <dgm:cxn modelId="{9790A6D9-AB71-4BB0-AD69-4F6E20B607AA}" type="presParOf" srcId="{3031A93A-65BB-45C7-980A-716D0BB6D5B0}" destId="{6B351661-EDE9-4021-8D06-1209EEEC9C52}" srcOrd="2" destOrd="0" presId="urn:microsoft.com/office/officeart/2005/8/layout/orgChart1"/>
    <dgm:cxn modelId="{68868124-9AAB-4C46-B4E9-E2650FA47BFF}" type="presParOf" srcId="{6B351661-EDE9-4021-8D06-1209EEEC9C52}" destId="{D506DFA5-B4A4-4664-AE6B-4DE2DA32E8BD}" srcOrd="0" destOrd="0" presId="urn:microsoft.com/office/officeart/2005/8/layout/orgChart1"/>
    <dgm:cxn modelId="{41A283EF-74F6-4458-9D4D-BF2F1298619C}" type="presParOf" srcId="{6B351661-EDE9-4021-8D06-1209EEEC9C52}" destId="{436E278D-62A3-484B-BEAA-2D4BAED3AD26}" srcOrd="1" destOrd="0" presId="urn:microsoft.com/office/officeart/2005/8/layout/orgChart1"/>
    <dgm:cxn modelId="{4CB17CB2-4ABC-4A6B-BFA7-5B99CFC0D348}" type="presParOf" srcId="{436E278D-62A3-484B-BEAA-2D4BAED3AD26}" destId="{D5EED897-17DF-4315-91A2-831A47FE2763}" srcOrd="0" destOrd="0" presId="urn:microsoft.com/office/officeart/2005/8/layout/orgChart1"/>
    <dgm:cxn modelId="{6AA47C70-EB86-43A8-A273-134FDC292641}" type="presParOf" srcId="{D5EED897-17DF-4315-91A2-831A47FE2763}" destId="{C5A69260-E1A0-41A5-9A5A-A6A558158414}" srcOrd="0" destOrd="0" presId="urn:microsoft.com/office/officeart/2005/8/layout/orgChart1"/>
    <dgm:cxn modelId="{8A1176E2-CD61-4DA5-B90C-60B53CF87463}" type="presParOf" srcId="{D5EED897-17DF-4315-91A2-831A47FE2763}" destId="{6FFF3C13-F942-4E17-89D1-32B370599A16}" srcOrd="1" destOrd="0" presId="urn:microsoft.com/office/officeart/2005/8/layout/orgChart1"/>
    <dgm:cxn modelId="{D5C04A50-D5D2-4B98-A170-5C7CD8B87E92}" type="presParOf" srcId="{436E278D-62A3-484B-BEAA-2D4BAED3AD26}" destId="{3B96535A-06F4-457D-9FE7-A32A606D4963}" srcOrd="1" destOrd="0" presId="urn:microsoft.com/office/officeart/2005/8/layout/orgChart1"/>
    <dgm:cxn modelId="{9B82A3E5-E982-4AD7-B80F-74388C00C908}" type="presParOf" srcId="{436E278D-62A3-484B-BEAA-2D4BAED3AD26}" destId="{6000D68A-9CE9-44F0-BE57-5F4E91756B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BE520-4F68-493E-AC97-08C203484714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E383C8-9047-490D-ABB9-8546C14960A5}">
      <dgm:prSet phldrT="[文字]" phldr="1"/>
      <dgm:spPr/>
      <dgm:t>
        <a:bodyPr/>
        <a:lstStyle/>
        <a:p>
          <a:endParaRPr lang="zh-TW" altLang="en-US"/>
        </a:p>
      </dgm:t>
    </dgm:pt>
    <dgm:pt modelId="{3D9B45F8-362D-4D18-AEE3-286F18724171}" type="parTrans" cxnId="{B098E462-CBF1-401F-9F62-41F32AC6E432}">
      <dgm:prSet/>
      <dgm:spPr/>
      <dgm:t>
        <a:bodyPr/>
        <a:lstStyle/>
        <a:p>
          <a:endParaRPr lang="zh-TW" altLang="en-US"/>
        </a:p>
      </dgm:t>
    </dgm:pt>
    <dgm:pt modelId="{EDA0293C-20E6-49B0-8260-801280F82B69}" type="sibTrans" cxnId="{B098E462-CBF1-401F-9F62-41F32AC6E432}">
      <dgm:prSet/>
      <dgm:spPr/>
      <dgm:t>
        <a:bodyPr/>
        <a:lstStyle/>
        <a:p>
          <a:endParaRPr lang="zh-TW" altLang="en-US"/>
        </a:p>
      </dgm:t>
    </dgm:pt>
    <dgm:pt modelId="{3C0CA39A-83FF-42A8-990F-051112F36335}">
      <dgm:prSet phldrT="[文字]" custT="1"/>
      <dgm:spPr/>
      <dgm:t>
        <a:bodyPr/>
        <a:lstStyle/>
        <a:p>
          <a:r>
            <a:rPr lang="zh-TW" sz="1800" b="1" dirty="0" smtClean="0"/>
            <a:t>主廚之家</a:t>
          </a:r>
          <a:r>
            <a:rPr lang="zh-TW" sz="1400" b="1" dirty="0" smtClean="0"/>
            <a:t>﹙教學實習大樓﹚</a:t>
          </a:r>
          <a:r>
            <a:rPr lang="en-US" sz="1800" b="1" dirty="0" smtClean="0"/>
            <a:t>-</a:t>
          </a:r>
          <a:r>
            <a:rPr lang="en-US" sz="1800" b="1" dirty="0" err="1" smtClean="0"/>
            <a:t>輪帶式</a:t>
          </a:r>
          <a:r>
            <a:rPr lang="zh-TW" sz="1800" b="1" dirty="0" smtClean="0"/>
            <a:t>避難掩護演練</a:t>
          </a:r>
          <a:r>
            <a:rPr lang="en-US" altLang="zh-TW" sz="1600" b="1" dirty="0" smtClean="0">
              <a:solidFill>
                <a:srgbClr val="FF0000"/>
              </a:solidFill>
            </a:rPr>
            <a:t>﹙8/31-9/11﹚</a:t>
          </a:r>
          <a:endParaRPr lang="zh-TW" altLang="en-US" sz="1600" b="1" dirty="0">
            <a:solidFill>
              <a:srgbClr val="FF0000"/>
            </a:solidFill>
          </a:endParaRPr>
        </a:p>
      </dgm:t>
    </dgm:pt>
    <dgm:pt modelId="{A1B42AAD-FC3B-4DEE-BCD6-A0651EF36164}" type="parTrans" cxnId="{BA82AC84-512A-4831-BA40-83D4C4AC2604}">
      <dgm:prSet/>
      <dgm:spPr/>
      <dgm:t>
        <a:bodyPr/>
        <a:lstStyle/>
        <a:p>
          <a:endParaRPr lang="zh-TW" altLang="en-US"/>
        </a:p>
      </dgm:t>
    </dgm:pt>
    <dgm:pt modelId="{0E75679D-4633-4A51-8088-39B139F09DB2}" type="sibTrans" cxnId="{BA82AC84-512A-4831-BA40-83D4C4AC2604}">
      <dgm:prSet/>
      <dgm:spPr/>
      <dgm:t>
        <a:bodyPr/>
        <a:lstStyle/>
        <a:p>
          <a:endParaRPr lang="zh-TW" altLang="en-US"/>
        </a:p>
      </dgm:t>
    </dgm:pt>
    <dgm:pt modelId="{3DAFA745-5F6D-426E-9D6F-87E1C21154F5}">
      <dgm:prSet phldrT="[文字]" phldr="1"/>
      <dgm:spPr/>
      <dgm:t>
        <a:bodyPr/>
        <a:lstStyle/>
        <a:p>
          <a:endParaRPr lang="zh-TW" altLang="en-US"/>
        </a:p>
      </dgm:t>
    </dgm:pt>
    <dgm:pt modelId="{07EBDF59-670E-4D0D-B64A-E493CA92CF56}" type="parTrans" cxnId="{55D3242D-D0A1-4714-B7A6-FA2E80B0A97A}">
      <dgm:prSet/>
      <dgm:spPr/>
      <dgm:t>
        <a:bodyPr/>
        <a:lstStyle/>
        <a:p>
          <a:endParaRPr lang="zh-TW" altLang="en-US"/>
        </a:p>
      </dgm:t>
    </dgm:pt>
    <dgm:pt modelId="{D94214CE-5EB4-46CE-9520-41210DCA7D36}" type="sibTrans" cxnId="{55D3242D-D0A1-4714-B7A6-FA2E80B0A97A}">
      <dgm:prSet/>
      <dgm:spPr/>
      <dgm:t>
        <a:bodyPr/>
        <a:lstStyle/>
        <a:p>
          <a:endParaRPr lang="zh-TW" altLang="en-US"/>
        </a:p>
      </dgm:t>
    </dgm:pt>
    <dgm:pt modelId="{8DBFE440-05E1-49EB-9E76-B86D9AB1B3E7}">
      <dgm:prSet phldrT="[文字]"/>
      <dgm:spPr/>
      <dgm:t>
        <a:bodyPr/>
        <a:lstStyle/>
        <a:p>
          <a:r>
            <a:rPr lang="en-US" altLang="zh-TW" b="1" dirty="0" smtClean="0"/>
            <a:t>9月2日﹙三﹚</a:t>
          </a:r>
          <a:r>
            <a:rPr lang="zh-TW" b="1" dirty="0" smtClean="0"/>
            <a:t>複合式災害避難掩護演練</a:t>
          </a:r>
          <a:r>
            <a:rPr lang="en-US" b="1" dirty="0" smtClean="0"/>
            <a:t>-</a:t>
          </a:r>
          <a:r>
            <a:rPr lang="zh-TW" b="1" dirty="0" smtClean="0"/>
            <a:t>第</a:t>
          </a:r>
          <a:r>
            <a:rPr lang="en-US" altLang="zh-TW" b="1" dirty="0" smtClean="0"/>
            <a:t>2</a:t>
          </a:r>
          <a:r>
            <a:rPr lang="zh-TW" b="1" dirty="0" smtClean="0"/>
            <a:t>次預演</a:t>
          </a:r>
          <a:endParaRPr lang="zh-TW" altLang="en-US" dirty="0"/>
        </a:p>
      </dgm:t>
    </dgm:pt>
    <dgm:pt modelId="{A018EA7C-56C3-4B8D-BC2D-758A41BBB166}" type="parTrans" cxnId="{4888156C-3ED4-4EFC-A3D9-EBB5BC532857}">
      <dgm:prSet/>
      <dgm:spPr/>
      <dgm:t>
        <a:bodyPr/>
        <a:lstStyle/>
        <a:p>
          <a:endParaRPr lang="zh-TW" altLang="en-US"/>
        </a:p>
      </dgm:t>
    </dgm:pt>
    <dgm:pt modelId="{B7C663ED-645D-4BDB-8961-18B278B0253E}" type="sibTrans" cxnId="{4888156C-3ED4-4EFC-A3D9-EBB5BC532857}">
      <dgm:prSet/>
      <dgm:spPr/>
      <dgm:t>
        <a:bodyPr/>
        <a:lstStyle/>
        <a:p>
          <a:endParaRPr lang="zh-TW" altLang="en-US"/>
        </a:p>
      </dgm:t>
    </dgm:pt>
    <dgm:pt modelId="{6C67B0F9-F172-4E76-BB3F-B6DEAD4DD364}">
      <dgm:prSet phldrT="[文字]" phldr="1"/>
      <dgm:spPr/>
      <dgm:t>
        <a:bodyPr/>
        <a:lstStyle/>
        <a:p>
          <a:endParaRPr lang="zh-TW" altLang="en-US" dirty="0"/>
        </a:p>
      </dgm:t>
    </dgm:pt>
    <dgm:pt modelId="{0F0F41C0-9009-4BFD-9E17-DF8683257D0C}" type="parTrans" cxnId="{21D74E60-B5D8-4D27-9A91-D624BDD57499}">
      <dgm:prSet/>
      <dgm:spPr/>
      <dgm:t>
        <a:bodyPr/>
        <a:lstStyle/>
        <a:p>
          <a:endParaRPr lang="zh-TW" altLang="en-US"/>
        </a:p>
      </dgm:t>
    </dgm:pt>
    <dgm:pt modelId="{A4FA9A16-2EC5-43F6-BD99-730D2D4D4603}" type="sibTrans" cxnId="{21D74E60-B5D8-4D27-9A91-D624BDD57499}">
      <dgm:prSet/>
      <dgm:spPr/>
      <dgm:t>
        <a:bodyPr/>
        <a:lstStyle/>
        <a:p>
          <a:endParaRPr lang="zh-TW" altLang="en-US"/>
        </a:p>
      </dgm:t>
    </dgm:pt>
    <dgm:pt modelId="{608F784C-9A3D-480A-8C86-87CC34566D74}">
      <dgm:prSet phldrT="[文字]"/>
      <dgm:spPr/>
      <dgm:t>
        <a:bodyPr/>
        <a:lstStyle/>
        <a:p>
          <a:r>
            <a:rPr lang="en-US" altLang="zh-TW" b="1" dirty="0" smtClean="0"/>
            <a:t>9月21日﹙一﹚</a:t>
          </a:r>
          <a:r>
            <a:rPr lang="zh-TW" altLang="zh-TW" b="1" dirty="0" smtClean="0"/>
            <a:t>國家防災教育日</a:t>
          </a:r>
          <a:r>
            <a:rPr lang="en-US" altLang="zh-TW" b="1" dirty="0" smtClean="0"/>
            <a:t>-</a:t>
          </a:r>
          <a:r>
            <a:rPr lang="zh-TW" altLang="zh-TW" b="1" dirty="0" smtClean="0"/>
            <a:t>地震避難掩護演練</a:t>
          </a:r>
          <a:endParaRPr lang="zh-TW" altLang="en-US" b="1" dirty="0" smtClean="0"/>
        </a:p>
      </dgm:t>
    </dgm:pt>
    <dgm:pt modelId="{C88F4A75-6630-4858-A243-07521CC2363D}" type="parTrans" cxnId="{A3F9F517-CFC9-494E-90E1-4C4261893EA8}">
      <dgm:prSet/>
      <dgm:spPr/>
      <dgm:t>
        <a:bodyPr/>
        <a:lstStyle/>
        <a:p>
          <a:endParaRPr lang="zh-TW" altLang="en-US"/>
        </a:p>
      </dgm:t>
    </dgm:pt>
    <dgm:pt modelId="{1DC84BE5-FE39-403B-8876-CCA670C45B47}" type="sibTrans" cxnId="{A3F9F517-CFC9-494E-90E1-4C4261893EA8}">
      <dgm:prSet/>
      <dgm:spPr/>
      <dgm:t>
        <a:bodyPr/>
        <a:lstStyle/>
        <a:p>
          <a:endParaRPr lang="zh-TW" altLang="en-US"/>
        </a:p>
      </dgm:t>
    </dgm:pt>
    <dgm:pt modelId="{180FABE7-EF5C-4DBB-98E7-6FD5EABADC20}">
      <dgm:prSet/>
      <dgm:spPr/>
      <dgm:t>
        <a:bodyPr/>
        <a:lstStyle/>
        <a:p>
          <a:endParaRPr lang="zh-TW" altLang="en-US"/>
        </a:p>
      </dgm:t>
    </dgm:pt>
    <dgm:pt modelId="{37A6BB45-EB0C-4DB8-A530-40707346DAB4}" type="parTrans" cxnId="{F1D71611-C13F-42DF-BA52-65F3272242F1}">
      <dgm:prSet/>
      <dgm:spPr/>
      <dgm:t>
        <a:bodyPr/>
        <a:lstStyle/>
        <a:p>
          <a:endParaRPr lang="zh-TW" altLang="en-US"/>
        </a:p>
      </dgm:t>
    </dgm:pt>
    <dgm:pt modelId="{709AF5A6-4858-449C-937C-B677FCB1A50F}" type="sibTrans" cxnId="{F1D71611-C13F-42DF-BA52-65F3272242F1}">
      <dgm:prSet/>
      <dgm:spPr/>
      <dgm:t>
        <a:bodyPr/>
        <a:lstStyle/>
        <a:p>
          <a:endParaRPr lang="zh-TW" altLang="en-US"/>
        </a:p>
      </dgm:t>
    </dgm:pt>
    <dgm:pt modelId="{DB36BBA0-E7E1-4D9D-B5DB-6F56F78BEABA}">
      <dgm:prSet/>
      <dgm:spPr/>
      <dgm:t>
        <a:bodyPr/>
        <a:lstStyle/>
        <a:p>
          <a:endParaRPr lang="zh-TW" altLang="en-US"/>
        </a:p>
      </dgm:t>
    </dgm:pt>
    <dgm:pt modelId="{1822F771-F657-4306-BE0C-C2A527B798B7}" type="parTrans" cxnId="{23E1F30B-F74B-4F42-B02A-B21B4751FE25}">
      <dgm:prSet/>
      <dgm:spPr/>
      <dgm:t>
        <a:bodyPr/>
        <a:lstStyle/>
        <a:p>
          <a:endParaRPr lang="zh-TW" altLang="en-US"/>
        </a:p>
      </dgm:t>
    </dgm:pt>
    <dgm:pt modelId="{DC41E45F-49AD-4C94-8A4D-845EF16F5017}" type="sibTrans" cxnId="{23E1F30B-F74B-4F42-B02A-B21B4751FE25}">
      <dgm:prSet/>
      <dgm:spPr/>
      <dgm:t>
        <a:bodyPr/>
        <a:lstStyle/>
        <a:p>
          <a:endParaRPr lang="zh-TW" altLang="en-US"/>
        </a:p>
      </dgm:t>
    </dgm:pt>
    <dgm:pt modelId="{06142462-8342-4D14-9DE0-F06D5EC5AF34}">
      <dgm:prSet/>
      <dgm:spPr/>
      <dgm:t>
        <a:bodyPr/>
        <a:lstStyle/>
        <a:p>
          <a:endParaRPr lang="zh-TW" altLang="en-US"/>
        </a:p>
      </dgm:t>
    </dgm:pt>
    <dgm:pt modelId="{2D9FDECC-2AF2-4915-AEFC-C48EF2457692}" type="parTrans" cxnId="{63530059-DB55-4155-82A5-F19B4877C20A}">
      <dgm:prSet/>
      <dgm:spPr/>
      <dgm:t>
        <a:bodyPr/>
        <a:lstStyle/>
        <a:p>
          <a:endParaRPr lang="zh-TW" altLang="en-US"/>
        </a:p>
      </dgm:t>
    </dgm:pt>
    <dgm:pt modelId="{BB8C26FE-D9BC-4922-BFB8-84F5B035A323}" type="sibTrans" cxnId="{63530059-DB55-4155-82A5-F19B4877C20A}">
      <dgm:prSet/>
      <dgm:spPr/>
      <dgm:t>
        <a:bodyPr/>
        <a:lstStyle/>
        <a:p>
          <a:endParaRPr lang="zh-TW" altLang="en-US"/>
        </a:p>
      </dgm:t>
    </dgm:pt>
    <dgm:pt modelId="{BF5D7C91-4AB5-4EFA-8051-9E12E9031150}">
      <dgm:prSet/>
      <dgm:spPr/>
      <dgm:t>
        <a:bodyPr/>
        <a:lstStyle/>
        <a:p>
          <a:endParaRPr lang="zh-TW" altLang="en-US"/>
        </a:p>
      </dgm:t>
    </dgm:pt>
    <dgm:pt modelId="{8A953A36-02E5-45D3-A6D6-0C9D9057E5F4}" type="parTrans" cxnId="{DC05793C-1EB2-4087-847C-D6483B16450C}">
      <dgm:prSet/>
      <dgm:spPr/>
      <dgm:t>
        <a:bodyPr/>
        <a:lstStyle/>
        <a:p>
          <a:endParaRPr lang="zh-TW" altLang="en-US"/>
        </a:p>
      </dgm:t>
    </dgm:pt>
    <dgm:pt modelId="{0136C4C3-7524-4CA6-913A-D46E1E5F4824}" type="sibTrans" cxnId="{DC05793C-1EB2-4087-847C-D6483B16450C}">
      <dgm:prSet/>
      <dgm:spPr/>
      <dgm:t>
        <a:bodyPr/>
        <a:lstStyle/>
        <a:p>
          <a:endParaRPr lang="zh-TW" altLang="en-US"/>
        </a:p>
      </dgm:t>
    </dgm:pt>
    <dgm:pt modelId="{2E1A094F-24C5-478F-AE90-AAE3DF7EC7C2}">
      <dgm:prSet/>
      <dgm:spPr/>
      <dgm:t>
        <a:bodyPr/>
        <a:lstStyle/>
        <a:p>
          <a:r>
            <a:rPr lang="en-US" altLang="zh-TW" b="1" dirty="0" smtClean="0"/>
            <a:t>8月20日﹙四﹚</a:t>
          </a:r>
          <a:r>
            <a:rPr lang="zh-TW" b="1" dirty="0" smtClean="0"/>
            <a:t>校務會議</a:t>
          </a:r>
          <a:r>
            <a:rPr lang="en-US" b="1" dirty="0" smtClean="0"/>
            <a:t>-</a:t>
          </a:r>
          <a:r>
            <a:rPr lang="zh-TW" b="1" dirty="0" smtClean="0"/>
            <a:t>校園災害防救會議</a:t>
          </a:r>
          <a:endParaRPr lang="zh-TW" altLang="en-US" b="1" dirty="0"/>
        </a:p>
      </dgm:t>
    </dgm:pt>
    <dgm:pt modelId="{E7EE8C43-79F2-4A74-974E-8474E24A3CFA}" type="parTrans" cxnId="{AD0C9CA2-0EAA-46EF-B0E1-6707653D177C}">
      <dgm:prSet/>
      <dgm:spPr/>
      <dgm:t>
        <a:bodyPr/>
        <a:lstStyle/>
        <a:p>
          <a:endParaRPr lang="zh-TW" altLang="en-US"/>
        </a:p>
      </dgm:t>
    </dgm:pt>
    <dgm:pt modelId="{6B8328D1-2902-42B2-A6A2-98D40169979F}" type="sibTrans" cxnId="{AD0C9CA2-0EAA-46EF-B0E1-6707653D177C}">
      <dgm:prSet/>
      <dgm:spPr/>
      <dgm:t>
        <a:bodyPr/>
        <a:lstStyle/>
        <a:p>
          <a:endParaRPr lang="zh-TW" altLang="en-US"/>
        </a:p>
      </dgm:t>
    </dgm:pt>
    <dgm:pt modelId="{FB523A1A-18B3-4108-94C8-13A9A4E315F8}">
      <dgm:prSet/>
      <dgm:spPr/>
      <dgm:t>
        <a:bodyPr/>
        <a:lstStyle/>
        <a:p>
          <a:r>
            <a:rPr lang="en-US" altLang="zh-TW" b="1" dirty="0" smtClean="0"/>
            <a:t>8月28日﹙五﹚</a:t>
          </a:r>
          <a:r>
            <a:rPr lang="zh-TW" b="1" dirty="0" smtClean="0"/>
            <a:t>複合式災害避難掩護演練</a:t>
          </a:r>
          <a:r>
            <a:rPr lang="en-US" b="1" dirty="0" smtClean="0"/>
            <a:t>-</a:t>
          </a:r>
          <a:r>
            <a:rPr lang="zh-TW" b="1" dirty="0" smtClean="0"/>
            <a:t>第</a:t>
          </a:r>
          <a:r>
            <a:rPr lang="en-US" b="1" dirty="0" smtClean="0"/>
            <a:t>1</a:t>
          </a:r>
          <a:r>
            <a:rPr lang="zh-TW" b="1" dirty="0" smtClean="0"/>
            <a:t>次預演</a:t>
          </a:r>
          <a:endParaRPr lang="zh-TW" altLang="en-US" b="1" dirty="0"/>
        </a:p>
      </dgm:t>
    </dgm:pt>
    <dgm:pt modelId="{D754B169-34AC-4FE7-9CB1-6B8A00836856}" type="parTrans" cxnId="{86C8EC31-4D1D-4F9A-88D1-9DC2FE41A1C2}">
      <dgm:prSet/>
      <dgm:spPr/>
      <dgm:t>
        <a:bodyPr/>
        <a:lstStyle/>
        <a:p>
          <a:endParaRPr lang="zh-TW" altLang="en-US"/>
        </a:p>
      </dgm:t>
    </dgm:pt>
    <dgm:pt modelId="{92FEBA7A-1AE7-48DD-A0C1-04688491ED3F}" type="sibTrans" cxnId="{86C8EC31-4D1D-4F9A-88D1-9DC2FE41A1C2}">
      <dgm:prSet/>
      <dgm:spPr/>
      <dgm:t>
        <a:bodyPr/>
        <a:lstStyle/>
        <a:p>
          <a:endParaRPr lang="zh-TW" altLang="en-US"/>
        </a:p>
      </dgm:t>
    </dgm:pt>
    <dgm:pt modelId="{540CF29C-6771-458F-96A9-F6FFC68DD7DD}">
      <dgm:prSet/>
      <dgm:spPr/>
      <dgm:t>
        <a:bodyPr/>
        <a:lstStyle/>
        <a:p>
          <a:r>
            <a:rPr lang="en-US" altLang="zh-TW" b="1" dirty="0" smtClean="0"/>
            <a:t>9月4日﹙五﹚</a:t>
          </a:r>
          <a:r>
            <a:rPr lang="zh-TW" b="1" dirty="0" smtClean="0"/>
            <a:t>複合式災害避難掩護演練</a:t>
          </a:r>
          <a:r>
            <a:rPr lang="en-US" b="1" dirty="0" smtClean="0"/>
            <a:t>-</a:t>
          </a:r>
          <a:r>
            <a:rPr lang="zh-TW" altLang="en-US" b="1" dirty="0" smtClean="0"/>
            <a:t>無預警演練</a:t>
          </a:r>
          <a:endParaRPr lang="zh-TW" altLang="en-US" dirty="0"/>
        </a:p>
      </dgm:t>
    </dgm:pt>
    <dgm:pt modelId="{AF550B59-8F3E-42C9-8A35-28A58688F43B}" type="parTrans" cxnId="{9444BD3F-DD11-4256-B0B6-280942D7BC7F}">
      <dgm:prSet/>
      <dgm:spPr/>
      <dgm:t>
        <a:bodyPr/>
        <a:lstStyle/>
        <a:p>
          <a:endParaRPr lang="zh-TW" altLang="en-US"/>
        </a:p>
      </dgm:t>
    </dgm:pt>
    <dgm:pt modelId="{7958DAE2-7221-41E3-B05F-229DF2F3CD4A}" type="sibTrans" cxnId="{9444BD3F-DD11-4256-B0B6-280942D7BC7F}">
      <dgm:prSet/>
      <dgm:spPr/>
      <dgm:t>
        <a:bodyPr/>
        <a:lstStyle/>
        <a:p>
          <a:endParaRPr lang="zh-TW" altLang="en-US"/>
        </a:p>
      </dgm:t>
    </dgm:pt>
    <dgm:pt modelId="{E3BC2776-02EF-446D-90CF-0C9A751551C5}">
      <dgm:prSet/>
      <dgm:spPr/>
      <dgm:t>
        <a:bodyPr/>
        <a:lstStyle/>
        <a:p>
          <a:r>
            <a:rPr lang="en-US" altLang="zh-TW" b="1" dirty="0" smtClean="0"/>
            <a:t>9月9日﹙三﹚</a:t>
          </a:r>
          <a:r>
            <a:rPr lang="zh-TW" b="1" dirty="0" smtClean="0"/>
            <a:t>複合式災害避難掩護演練</a:t>
          </a:r>
          <a:r>
            <a:rPr lang="en-US" b="1" dirty="0" smtClean="0"/>
            <a:t>-</a:t>
          </a:r>
          <a:r>
            <a:rPr lang="zh-TW" altLang="en-US" b="1" dirty="0" smtClean="0"/>
            <a:t>配合教育局輔訪</a:t>
          </a:r>
          <a:endParaRPr lang="zh-TW" altLang="en-US" dirty="0"/>
        </a:p>
      </dgm:t>
    </dgm:pt>
    <dgm:pt modelId="{9C5D57E7-7C38-4B53-9878-A98D9A25C2D5}" type="parTrans" cxnId="{35606F3B-4C00-4EFB-A275-B1B2BC5D592F}">
      <dgm:prSet/>
      <dgm:spPr/>
      <dgm:t>
        <a:bodyPr/>
        <a:lstStyle/>
        <a:p>
          <a:endParaRPr lang="zh-TW" altLang="en-US"/>
        </a:p>
      </dgm:t>
    </dgm:pt>
    <dgm:pt modelId="{B8EC0B53-9BCE-447F-B38C-C7567BF8980F}" type="sibTrans" cxnId="{35606F3B-4C00-4EFB-A275-B1B2BC5D592F}">
      <dgm:prSet/>
      <dgm:spPr/>
      <dgm:t>
        <a:bodyPr/>
        <a:lstStyle/>
        <a:p>
          <a:endParaRPr lang="zh-TW" altLang="en-US"/>
        </a:p>
      </dgm:t>
    </dgm:pt>
    <dgm:pt modelId="{11441F5F-24D7-4377-9286-68140EEAB702}">
      <dgm:prSet/>
      <dgm:spPr/>
      <dgm:t>
        <a:bodyPr/>
        <a:lstStyle/>
        <a:p>
          <a:endParaRPr lang="zh-TW" altLang="en-US"/>
        </a:p>
      </dgm:t>
    </dgm:pt>
    <dgm:pt modelId="{D3680158-B06A-40E5-858C-39C73DE2167D}" type="parTrans" cxnId="{257B2D3D-8034-4E41-BB95-724509FC46B6}">
      <dgm:prSet/>
      <dgm:spPr/>
      <dgm:t>
        <a:bodyPr/>
        <a:lstStyle/>
        <a:p>
          <a:endParaRPr lang="zh-TW" altLang="en-US"/>
        </a:p>
      </dgm:t>
    </dgm:pt>
    <dgm:pt modelId="{556D0E63-02B0-415E-8D13-AFB4725C949C}" type="sibTrans" cxnId="{257B2D3D-8034-4E41-BB95-724509FC46B6}">
      <dgm:prSet/>
      <dgm:spPr/>
      <dgm:t>
        <a:bodyPr/>
        <a:lstStyle/>
        <a:p>
          <a:endParaRPr lang="zh-TW" altLang="en-US"/>
        </a:p>
      </dgm:t>
    </dgm:pt>
    <dgm:pt modelId="{4C4AA869-EA87-4DA6-B6B6-53D1CE5869F9}">
      <dgm:prSet/>
      <dgm:spPr/>
      <dgm:t>
        <a:bodyPr/>
        <a:lstStyle/>
        <a:p>
          <a:r>
            <a:rPr lang="zh-TW" b="1" dirty="0" smtClean="0"/>
            <a:t>複合式災害避難掩護演練</a:t>
          </a:r>
          <a:r>
            <a:rPr lang="en-US" altLang="zh-TW" b="1" dirty="0" smtClean="0"/>
            <a:t>﹙返校班</a:t>
          </a:r>
          <a:r>
            <a:rPr lang="en-US" altLang="zh-TW" b="1" dirty="0" smtClean="0">
              <a:solidFill>
                <a:srgbClr val="FF0000"/>
              </a:solidFill>
            </a:rPr>
            <a:t>8/19</a:t>
          </a:r>
          <a:r>
            <a:rPr lang="en-US" altLang="zh-TW" b="1" dirty="0" smtClean="0"/>
            <a:t>、進修部、社大</a:t>
          </a:r>
          <a:r>
            <a:rPr lang="en-US" altLang="zh-TW" b="1" dirty="0" smtClean="0">
              <a:solidFill>
                <a:srgbClr val="FF0000"/>
              </a:solidFill>
            </a:rPr>
            <a:t>8/31</a:t>
          </a:r>
          <a:r>
            <a:rPr lang="en-US" altLang="zh-TW" b="1" dirty="0" smtClean="0"/>
            <a:t>﹚</a:t>
          </a:r>
          <a:endParaRPr lang="zh-TW" altLang="en-US" dirty="0"/>
        </a:p>
      </dgm:t>
    </dgm:pt>
    <dgm:pt modelId="{7B950672-B4E3-47F0-B41F-EA70FDD649FB}" type="parTrans" cxnId="{2E9AB301-9036-4B9B-BE68-C6022E193008}">
      <dgm:prSet/>
      <dgm:spPr/>
      <dgm:t>
        <a:bodyPr/>
        <a:lstStyle/>
        <a:p>
          <a:endParaRPr lang="zh-TW" altLang="en-US"/>
        </a:p>
      </dgm:t>
    </dgm:pt>
    <dgm:pt modelId="{7EB1C89C-3A7B-4C54-B276-A1DF17B71307}" type="sibTrans" cxnId="{2E9AB301-9036-4B9B-BE68-C6022E193008}">
      <dgm:prSet/>
      <dgm:spPr/>
      <dgm:t>
        <a:bodyPr/>
        <a:lstStyle/>
        <a:p>
          <a:endParaRPr lang="zh-TW" altLang="en-US"/>
        </a:p>
      </dgm:t>
    </dgm:pt>
    <dgm:pt modelId="{6B4CFD28-0B97-4587-A816-92826E85739C}" type="pres">
      <dgm:prSet presAssocID="{18CBE520-4F68-493E-AC97-08C2034847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ECA5B6-D9E6-4093-885E-A0A775A0445F}" type="pres">
      <dgm:prSet presAssocID="{BF5D7C91-4AB5-4EFA-8051-9E12E9031150}" presName="composite" presStyleCnt="0"/>
      <dgm:spPr/>
    </dgm:pt>
    <dgm:pt modelId="{17395D29-FA99-4A55-8074-3C699E23D5D7}" type="pres">
      <dgm:prSet presAssocID="{BF5D7C91-4AB5-4EFA-8051-9E12E9031150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4718CA-823F-4E41-8B72-B40A58045990}" type="pres">
      <dgm:prSet presAssocID="{BF5D7C91-4AB5-4EFA-8051-9E12E9031150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4294D5-25C7-4C71-BB96-DD55581A88C2}" type="pres">
      <dgm:prSet presAssocID="{0136C4C3-7524-4CA6-913A-D46E1E5F4824}" presName="sp" presStyleCnt="0"/>
      <dgm:spPr/>
    </dgm:pt>
    <dgm:pt modelId="{A0A9200E-3743-42F1-B448-7CF30BC96DF9}" type="pres">
      <dgm:prSet presAssocID="{06142462-8342-4D14-9DE0-F06D5EC5AF34}" presName="composite" presStyleCnt="0"/>
      <dgm:spPr/>
    </dgm:pt>
    <dgm:pt modelId="{8626BADE-3576-4D40-9D65-0A8FB65A29F8}" type="pres">
      <dgm:prSet presAssocID="{06142462-8342-4D14-9DE0-F06D5EC5AF34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E0BD99-560C-42D0-A4FB-7953FF5D2E75}" type="pres">
      <dgm:prSet presAssocID="{06142462-8342-4D14-9DE0-F06D5EC5AF34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23601D-7C82-41E3-9FD6-4504C0A307D6}" type="pres">
      <dgm:prSet presAssocID="{BB8C26FE-D9BC-4922-BFB8-84F5B035A323}" presName="sp" presStyleCnt="0"/>
      <dgm:spPr/>
    </dgm:pt>
    <dgm:pt modelId="{1C4A59F4-C31A-47B6-A2E0-02C5D2B8E415}" type="pres">
      <dgm:prSet presAssocID="{76E383C8-9047-490D-ABB9-8546C14960A5}" presName="composite" presStyleCnt="0"/>
      <dgm:spPr/>
    </dgm:pt>
    <dgm:pt modelId="{494FCFE0-5966-4360-A22A-13C8DDAB4130}" type="pres">
      <dgm:prSet presAssocID="{76E383C8-9047-490D-ABB9-8546C14960A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ED0F6C-1DEA-4C24-9CDB-FC9A7365AB0C}" type="pres">
      <dgm:prSet presAssocID="{76E383C8-9047-490D-ABB9-8546C14960A5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B557D7-E073-485E-800E-748F50FB1E6F}" type="pres">
      <dgm:prSet presAssocID="{EDA0293C-20E6-49B0-8260-801280F82B69}" presName="sp" presStyleCnt="0"/>
      <dgm:spPr/>
    </dgm:pt>
    <dgm:pt modelId="{B7D6D9B8-E057-482E-98A4-E761320D1969}" type="pres">
      <dgm:prSet presAssocID="{3DAFA745-5F6D-426E-9D6F-87E1C21154F5}" presName="composite" presStyleCnt="0"/>
      <dgm:spPr/>
    </dgm:pt>
    <dgm:pt modelId="{CC64F644-3E22-4589-84B0-1A42190BD759}" type="pres">
      <dgm:prSet presAssocID="{3DAFA745-5F6D-426E-9D6F-87E1C21154F5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BC4D20-F955-44C7-822B-329C743AA456}" type="pres">
      <dgm:prSet presAssocID="{3DAFA745-5F6D-426E-9D6F-87E1C21154F5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449815-8F2C-415B-85CD-399B1073F088}" type="pres">
      <dgm:prSet presAssocID="{D94214CE-5EB4-46CE-9520-41210DCA7D36}" presName="sp" presStyleCnt="0"/>
      <dgm:spPr/>
    </dgm:pt>
    <dgm:pt modelId="{91A6EEF2-603A-4656-84B7-C3CFB6312C09}" type="pres">
      <dgm:prSet presAssocID="{180FABE7-EF5C-4DBB-98E7-6FD5EABADC20}" presName="composite" presStyleCnt="0"/>
      <dgm:spPr/>
    </dgm:pt>
    <dgm:pt modelId="{363D2DC9-43F1-4CE8-A531-4618E1A3B17D}" type="pres">
      <dgm:prSet presAssocID="{180FABE7-EF5C-4DBB-98E7-6FD5EABADC2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8931B-D30E-44FF-B657-9B583355A256}" type="pres">
      <dgm:prSet presAssocID="{180FABE7-EF5C-4DBB-98E7-6FD5EABADC2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93EEC7-72F2-4470-AC6E-CD591A26BED5}" type="pres">
      <dgm:prSet presAssocID="{709AF5A6-4858-449C-937C-B677FCB1A50F}" presName="sp" presStyleCnt="0"/>
      <dgm:spPr/>
    </dgm:pt>
    <dgm:pt modelId="{4A4F468C-C864-46D6-B203-E3F21560C253}" type="pres">
      <dgm:prSet presAssocID="{DB36BBA0-E7E1-4D9D-B5DB-6F56F78BEABA}" presName="composite" presStyleCnt="0"/>
      <dgm:spPr/>
    </dgm:pt>
    <dgm:pt modelId="{43AE1F2E-A009-4703-91D9-378A80955E2C}" type="pres">
      <dgm:prSet presAssocID="{DB36BBA0-E7E1-4D9D-B5DB-6F56F78BEABA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1ACF4B-431D-4032-8F08-C526C627F1F4}" type="pres">
      <dgm:prSet presAssocID="{DB36BBA0-E7E1-4D9D-B5DB-6F56F78BEABA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08E05-D770-47FA-B8DD-46EA479BA29B}" type="pres">
      <dgm:prSet presAssocID="{DC41E45F-49AD-4C94-8A4D-845EF16F5017}" presName="sp" presStyleCnt="0"/>
      <dgm:spPr/>
    </dgm:pt>
    <dgm:pt modelId="{07EB51B2-5AB5-4A6C-92E5-22F31114785D}" type="pres">
      <dgm:prSet presAssocID="{6C67B0F9-F172-4E76-BB3F-B6DEAD4DD364}" presName="composite" presStyleCnt="0"/>
      <dgm:spPr/>
    </dgm:pt>
    <dgm:pt modelId="{363C4722-6194-4C5C-BAFD-3482D8B1CD5D}" type="pres">
      <dgm:prSet presAssocID="{6C67B0F9-F172-4E76-BB3F-B6DEAD4DD364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2B6B9-96E4-4504-BC1E-BB85B90C3993}" type="pres">
      <dgm:prSet presAssocID="{6C67B0F9-F172-4E76-BB3F-B6DEAD4DD364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FFEC42-C8AA-4E45-A073-11E1726DBD45}" type="pres">
      <dgm:prSet presAssocID="{A4FA9A16-2EC5-43F6-BD99-730D2D4D4603}" presName="sp" presStyleCnt="0"/>
      <dgm:spPr/>
    </dgm:pt>
    <dgm:pt modelId="{8B2CD6F2-AF16-4194-B110-82705FF0BF9A}" type="pres">
      <dgm:prSet presAssocID="{11441F5F-24D7-4377-9286-68140EEAB702}" presName="composite" presStyleCnt="0"/>
      <dgm:spPr/>
    </dgm:pt>
    <dgm:pt modelId="{1CAF5F86-2EF3-4191-BB24-10F290DE1E34}" type="pres">
      <dgm:prSet presAssocID="{11441F5F-24D7-4377-9286-68140EEAB702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1FFB2A-235A-4077-85B5-B4F090C7FBAC}" type="pres">
      <dgm:prSet presAssocID="{11441F5F-24D7-4377-9286-68140EEAB702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BCDA104-4615-4338-B925-8E0E51E7D509}" type="presOf" srcId="{6C67B0F9-F172-4E76-BB3F-B6DEAD4DD364}" destId="{363C4722-6194-4C5C-BAFD-3482D8B1CD5D}" srcOrd="0" destOrd="0" presId="urn:microsoft.com/office/officeart/2005/8/layout/chevron2"/>
    <dgm:cxn modelId="{257B2D3D-8034-4E41-BB95-724509FC46B6}" srcId="{18CBE520-4F68-493E-AC97-08C203484714}" destId="{11441F5F-24D7-4377-9286-68140EEAB702}" srcOrd="7" destOrd="0" parTransId="{D3680158-B06A-40E5-858C-39C73DE2167D}" sibTransId="{556D0E63-02B0-415E-8D13-AFB4725C949C}"/>
    <dgm:cxn modelId="{BA82AC84-512A-4831-BA40-83D4C4AC2604}" srcId="{76E383C8-9047-490D-ABB9-8546C14960A5}" destId="{3C0CA39A-83FF-42A8-990F-051112F36335}" srcOrd="0" destOrd="0" parTransId="{A1B42AAD-FC3B-4DEE-BCD6-A0651EF36164}" sibTransId="{0E75679D-4633-4A51-8088-39B139F09DB2}"/>
    <dgm:cxn modelId="{4888156C-3ED4-4EFC-A3D9-EBB5BC532857}" srcId="{3DAFA745-5F6D-426E-9D6F-87E1C21154F5}" destId="{8DBFE440-05E1-49EB-9E76-B86D9AB1B3E7}" srcOrd="0" destOrd="0" parTransId="{A018EA7C-56C3-4B8D-BC2D-758A41BBB166}" sibTransId="{B7C663ED-645D-4BDB-8961-18B278B0253E}"/>
    <dgm:cxn modelId="{C67436F9-D389-4BCF-B58C-35DDCF77E41F}" type="presOf" srcId="{3DAFA745-5F6D-426E-9D6F-87E1C21154F5}" destId="{CC64F644-3E22-4589-84B0-1A42190BD759}" srcOrd="0" destOrd="0" presId="urn:microsoft.com/office/officeart/2005/8/layout/chevron2"/>
    <dgm:cxn modelId="{A3F9F517-CFC9-494E-90E1-4C4261893EA8}" srcId="{6C67B0F9-F172-4E76-BB3F-B6DEAD4DD364}" destId="{608F784C-9A3D-480A-8C86-87CC34566D74}" srcOrd="0" destOrd="0" parTransId="{C88F4A75-6630-4858-A243-07521CC2363D}" sibTransId="{1DC84BE5-FE39-403B-8876-CCA670C45B47}"/>
    <dgm:cxn modelId="{EBED2F7C-81BE-459F-AB99-392E6DFD47F7}" type="presOf" srcId="{8DBFE440-05E1-49EB-9E76-B86D9AB1B3E7}" destId="{C4BC4D20-F955-44C7-822B-329C743AA456}" srcOrd="0" destOrd="0" presId="urn:microsoft.com/office/officeart/2005/8/layout/chevron2"/>
    <dgm:cxn modelId="{5319C7E0-1432-4873-A9F7-9DDA0F7B07B1}" type="presOf" srcId="{DB36BBA0-E7E1-4D9D-B5DB-6F56F78BEABA}" destId="{43AE1F2E-A009-4703-91D9-378A80955E2C}" srcOrd="0" destOrd="0" presId="urn:microsoft.com/office/officeart/2005/8/layout/chevron2"/>
    <dgm:cxn modelId="{F1D71611-C13F-42DF-BA52-65F3272242F1}" srcId="{18CBE520-4F68-493E-AC97-08C203484714}" destId="{180FABE7-EF5C-4DBB-98E7-6FD5EABADC20}" srcOrd="4" destOrd="0" parTransId="{37A6BB45-EB0C-4DB8-A530-40707346DAB4}" sibTransId="{709AF5A6-4858-449C-937C-B677FCB1A50F}"/>
    <dgm:cxn modelId="{35E6739E-C57B-4312-A0F3-899B1803755B}" type="presOf" srcId="{11441F5F-24D7-4377-9286-68140EEAB702}" destId="{1CAF5F86-2EF3-4191-BB24-10F290DE1E34}" srcOrd="0" destOrd="0" presId="urn:microsoft.com/office/officeart/2005/8/layout/chevron2"/>
    <dgm:cxn modelId="{539861A5-E88A-4A4C-9E92-F361B11BBC61}" type="presOf" srcId="{E3BC2776-02EF-446D-90CF-0C9A751551C5}" destId="{BC1ACF4B-431D-4032-8F08-C526C627F1F4}" srcOrd="0" destOrd="0" presId="urn:microsoft.com/office/officeart/2005/8/layout/chevron2"/>
    <dgm:cxn modelId="{55D3242D-D0A1-4714-B7A6-FA2E80B0A97A}" srcId="{18CBE520-4F68-493E-AC97-08C203484714}" destId="{3DAFA745-5F6D-426E-9D6F-87E1C21154F5}" srcOrd="3" destOrd="0" parTransId="{07EBDF59-670E-4D0D-B64A-E493CA92CF56}" sibTransId="{D94214CE-5EB4-46CE-9520-41210DCA7D36}"/>
    <dgm:cxn modelId="{A17E6A32-3E8E-41FF-85F7-47985688D43C}" type="presOf" srcId="{76E383C8-9047-490D-ABB9-8546C14960A5}" destId="{494FCFE0-5966-4360-A22A-13C8DDAB4130}" srcOrd="0" destOrd="0" presId="urn:microsoft.com/office/officeart/2005/8/layout/chevron2"/>
    <dgm:cxn modelId="{6AC024FD-FFF2-4769-A702-02AA28FA98BD}" type="presOf" srcId="{2E1A094F-24C5-478F-AE90-AAE3DF7EC7C2}" destId="{674718CA-823F-4E41-8B72-B40A58045990}" srcOrd="0" destOrd="0" presId="urn:microsoft.com/office/officeart/2005/8/layout/chevron2"/>
    <dgm:cxn modelId="{B098E462-CBF1-401F-9F62-41F32AC6E432}" srcId="{18CBE520-4F68-493E-AC97-08C203484714}" destId="{76E383C8-9047-490D-ABB9-8546C14960A5}" srcOrd="2" destOrd="0" parTransId="{3D9B45F8-362D-4D18-AEE3-286F18724171}" sibTransId="{EDA0293C-20E6-49B0-8260-801280F82B69}"/>
    <dgm:cxn modelId="{FB9EB20C-BFFB-43EF-8428-0E6D1F6C85E3}" type="presOf" srcId="{06142462-8342-4D14-9DE0-F06D5EC5AF34}" destId="{8626BADE-3576-4D40-9D65-0A8FB65A29F8}" srcOrd="0" destOrd="0" presId="urn:microsoft.com/office/officeart/2005/8/layout/chevron2"/>
    <dgm:cxn modelId="{66C33273-76A1-449C-96CF-537CEFA92D20}" type="presOf" srcId="{BF5D7C91-4AB5-4EFA-8051-9E12E9031150}" destId="{17395D29-FA99-4A55-8074-3C699E23D5D7}" srcOrd="0" destOrd="0" presId="urn:microsoft.com/office/officeart/2005/8/layout/chevron2"/>
    <dgm:cxn modelId="{A9EEB391-03B0-4CF0-98F0-04C6E0D5D5BF}" type="presOf" srcId="{FB523A1A-18B3-4108-94C8-13A9A4E315F8}" destId="{53E0BD99-560C-42D0-A4FB-7953FF5D2E75}" srcOrd="0" destOrd="0" presId="urn:microsoft.com/office/officeart/2005/8/layout/chevron2"/>
    <dgm:cxn modelId="{F96BDAB4-A76E-4C29-A15E-69C7AB1C7317}" type="presOf" srcId="{4C4AA869-EA87-4DA6-B6B6-53D1CE5869F9}" destId="{D11FFB2A-235A-4077-85B5-B4F090C7FBAC}" srcOrd="0" destOrd="0" presId="urn:microsoft.com/office/officeart/2005/8/layout/chevron2"/>
    <dgm:cxn modelId="{23E1F30B-F74B-4F42-B02A-B21B4751FE25}" srcId="{18CBE520-4F68-493E-AC97-08C203484714}" destId="{DB36BBA0-E7E1-4D9D-B5DB-6F56F78BEABA}" srcOrd="5" destOrd="0" parTransId="{1822F771-F657-4306-BE0C-C2A527B798B7}" sibTransId="{DC41E45F-49AD-4C94-8A4D-845EF16F5017}"/>
    <dgm:cxn modelId="{86C8EC31-4D1D-4F9A-88D1-9DC2FE41A1C2}" srcId="{06142462-8342-4D14-9DE0-F06D5EC5AF34}" destId="{FB523A1A-18B3-4108-94C8-13A9A4E315F8}" srcOrd="0" destOrd="0" parTransId="{D754B169-34AC-4FE7-9CB1-6B8A00836856}" sibTransId="{92FEBA7A-1AE7-48DD-A0C1-04688491ED3F}"/>
    <dgm:cxn modelId="{98E3CCF9-EA3D-4221-B082-103D2E86256E}" type="presOf" srcId="{18CBE520-4F68-493E-AC97-08C203484714}" destId="{6B4CFD28-0B97-4587-A816-92826E85739C}" srcOrd="0" destOrd="0" presId="urn:microsoft.com/office/officeart/2005/8/layout/chevron2"/>
    <dgm:cxn modelId="{21D74E60-B5D8-4D27-9A91-D624BDD57499}" srcId="{18CBE520-4F68-493E-AC97-08C203484714}" destId="{6C67B0F9-F172-4E76-BB3F-B6DEAD4DD364}" srcOrd="6" destOrd="0" parTransId="{0F0F41C0-9009-4BFD-9E17-DF8683257D0C}" sibTransId="{A4FA9A16-2EC5-43F6-BD99-730D2D4D4603}"/>
    <dgm:cxn modelId="{2E9AB301-9036-4B9B-BE68-C6022E193008}" srcId="{11441F5F-24D7-4377-9286-68140EEAB702}" destId="{4C4AA869-EA87-4DA6-B6B6-53D1CE5869F9}" srcOrd="0" destOrd="0" parTransId="{7B950672-B4E3-47F0-B41F-EA70FDD649FB}" sibTransId="{7EB1C89C-3A7B-4C54-B276-A1DF17B71307}"/>
    <dgm:cxn modelId="{DC05793C-1EB2-4087-847C-D6483B16450C}" srcId="{18CBE520-4F68-493E-AC97-08C203484714}" destId="{BF5D7C91-4AB5-4EFA-8051-9E12E9031150}" srcOrd="0" destOrd="0" parTransId="{8A953A36-02E5-45D3-A6D6-0C9D9057E5F4}" sibTransId="{0136C4C3-7524-4CA6-913A-D46E1E5F4824}"/>
    <dgm:cxn modelId="{3431E148-AFDD-4F70-828D-3F25B27E0F38}" type="presOf" srcId="{3C0CA39A-83FF-42A8-990F-051112F36335}" destId="{C2ED0F6C-1DEA-4C24-9CDB-FC9A7365AB0C}" srcOrd="0" destOrd="0" presId="urn:microsoft.com/office/officeart/2005/8/layout/chevron2"/>
    <dgm:cxn modelId="{35606F3B-4C00-4EFB-A275-B1B2BC5D592F}" srcId="{DB36BBA0-E7E1-4D9D-B5DB-6F56F78BEABA}" destId="{E3BC2776-02EF-446D-90CF-0C9A751551C5}" srcOrd="0" destOrd="0" parTransId="{9C5D57E7-7C38-4B53-9878-A98D9A25C2D5}" sibTransId="{B8EC0B53-9BCE-447F-B38C-C7567BF8980F}"/>
    <dgm:cxn modelId="{AD0C9CA2-0EAA-46EF-B0E1-6707653D177C}" srcId="{BF5D7C91-4AB5-4EFA-8051-9E12E9031150}" destId="{2E1A094F-24C5-478F-AE90-AAE3DF7EC7C2}" srcOrd="0" destOrd="0" parTransId="{E7EE8C43-79F2-4A74-974E-8474E24A3CFA}" sibTransId="{6B8328D1-2902-42B2-A6A2-98D40169979F}"/>
    <dgm:cxn modelId="{9444BD3F-DD11-4256-B0B6-280942D7BC7F}" srcId="{180FABE7-EF5C-4DBB-98E7-6FD5EABADC20}" destId="{540CF29C-6771-458F-96A9-F6FFC68DD7DD}" srcOrd="0" destOrd="0" parTransId="{AF550B59-8F3E-42C9-8A35-28A58688F43B}" sibTransId="{7958DAE2-7221-41E3-B05F-229DF2F3CD4A}"/>
    <dgm:cxn modelId="{E0739B86-5338-437D-8DE7-6FC27E1FA4DC}" type="presOf" srcId="{180FABE7-EF5C-4DBB-98E7-6FD5EABADC20}" destId="{363D2DC9-43F1-4CE8-A531-4618E1A3B17D}" srcOrd="0" destOrd="0" presId="urn:microsoft.com/office/officeart/2005/8/layout/chevron2"/>
    <dgm:cxn modelId="{9CA950ED-8716-4806-A422-9DBCC0819761}" type="presOf" srcId="{540CF29C-6771-458F-96A9-F6FFC68DD7DD}" destId="{DFE8931B-D30E-44FF-B657-9B583355A256}" srcOrd="0" destOrd="0" presId="urn:microsoft.com/office/officeart/2005/8/layout/chevron2"/>
    <dgm:cxn modelId="{63530059-DB55-4155-82A5-F19B4877C20A}" srcId="{18CBE520-4F68-493E-AC97-08C203484714}" destId="{06142462-8342-4D14-9DE0-F06D5EC5AF34}" srcOrd="1" destOrd="0" parTransId="{2D9FDECC-2AF2-4915-AEFC-C48EF2457692}" sibTransId="{BB8C26FE-D9BC-4922-BFB8-84F5B035A323}"/>
    <dgm:cxn modelId="{755B8403-ABB7-4808-8EA9-1D7A705134DE}" type="presOf" srcId="{608F784C-9A3D-480A-8C86-87CC34566D74}" destId="{B7D2B6B9-96E4-4504-BC1E-BB85B90C3993}" srcOrd="0" destOrd="0" presId="urn:microsoft.com/office/officeart/2005/8/layout/chevron2"/>
    <dgm:cxn modelId="{576F3B36-DE7B-43A8-A6DD-278C8B994820}" type="presParOf" srcId="{6B4CFD28-0B97-4587-A816-92826E85739C}" destId="{E7ECA5B6-D9E6-4093-885E-A0A775A0445F}" srcOrd="0" destOrd="0" presId="urn:microsoft.com/office/officeart/2005/8/layout/chevron2"/>
    <dgm:cxn modelId="{1012216A-CE3D-44E6-938E-FD11F91677C0}" type="presParOf" srcId="{E7ECA5B6-D9E6-4093-885E-A0A775A0445F}" destId="{17395D29-FA99-4A55-8074-3C699E23D5D7}" srcOrd="0" destOrd="0" presId="urn:microsoft.com/office/officeart/2005/8/layout/chevron2"/>
    <dgm:cxn modelId="{F1D43782-8A69-4011-B157-0D8314593A57}" type="presParOf" srcId="{E7ECA5B6-D9E6-4093-885E-A0A775A0445F}" destId="{674718CA-823F-4E41-8B72-B40A58045990}" srcOrd="1" destOrd="0" presId="urn:microsoft.com/office/officeart/2005/8/layout/chevron2"/>
    <dgm:cxn modelId="{B113D1E3-1759-4939-9362-15866AD38451}" type="presParOf" srcId="{6B4CFD28-0B97-4587-A816-92826E85739C}" destId="{274294D5-25C7-4C71-BB96-DD55581A88C2}" srcOrd="1" destOrd="0" presId="urn:microsoft.com/office/officeart/2005/8/layout/chevron2"/>
    <dgm:cxn modelId="{2DB3D0A1-B438-4535-B8D2-448DDF8B0EBA}" type="presParOf" srcId="{6B4CFD28-0B97-4587-A816-92826E85739C}" destId="{A0A9200E-3743-42F1-B448-7CF30BC96DF9}" srcOrd="2" destOrd="0" presId="urn:microsoft.com/office/officeart/2005/8/layout/chevron2"/>
    <dgm:cxn modelId="{E6B87551-532A-41D8-A405-5B4C74DABDD7}" type="presParOf" srcId="{A0A9200E-3743-42F1-B448-7CF30BC96DF9}" destId="{8626BADE-3576-4D40-9D65-0A8FB65A29F8}" srcOrd="0" destOrd="0" presId="urn:microsoft.com/office/officeart/2005/8/layout/chevron2"/>
    <dgm:cxn modelId="{FA0AF22D-0E51-4B86-B50B-B4220D78B426}" type="presParOf" srcId="{A0A9200E-3743-42F1-B448-7CF30BC96DF9}" destId="{53E0BD99-560C-42D0-A4FB-7953FF5D2E75}" srcOrd="1" destOrd="0" presId="urn:microsoft.com/office/officeart/2005/8/layout/chevron2"/>
    <dgm:cxn modelId="{1B083C39-0B28-4DA0-B3C1-778BD7221908}" type="presParOf" srcId="{6B4CFD28-0B97-4587-A816-92826E85739C}" destId="{DE23601D-7C82-41E3-9FD6-4504C0A307D6}" srcOrd="3" destOrd="0" presId="urn:microsoft.com/office/officeart/2005/8/layout/chevron2"/>
    <dgm:cxn modelId="{12727C39-619D-4023-B6D4-A124653F1830}" type="presParOf" srcId="{6B4CFD28-0B97-4587-A816-92826E85739C}" destId="{1C4A59F4-C31A-47B6-A2E0-02C5D2B8E415}" srcOrd="4" destOrd="0" presId="urn:microsoft.com/office/officeart/2005/8/layout/chevron2"/>
    <dgm:cxn modelId="{51B76B43-5F8F-4E27-B0AD-FFBA71E45A95}" type="presParOf" srcId="{1C4A59F4-C31A-47B6-A2E0-02C5D2B8E415}" destId="{494FCFE0-5966-4360-A22A-13C8DDAB4130}" srcOrd="0" destOrd="0" presId="urn:microsoft.com/office/officeart/2005/8/layout/chevron2"/>
    <dgm:cxn modelId="{689B3AC4-A951-4B09-B221-649254CCAB63}" type="presParOf" srcId="{1C4A59F4-C31A-47B6-A2E0-02C5D2B8E415}" destId="{C2ED0F6C-1DEA-4C24-9CDB-FC9A7365AB0C}" srcOrd="1" destOrd="0" presId="urn:microsoft.com/office/officeart/2005/8/layout/chevron2"/>
    <dgm:cxn modelId="{C4A76E92-651A-4A31-BBCD-7A263D3E4BA2}" type="presParOf" srcId="{6B4CFD28-0B97-4587-A816-92826E85739C}" destId="{6BB557D7-E073-485E-800E-748F50FB1E6F}" srcOrd="5" destOrd="0" presId="urn:microsoft.com/office/officeart/2005/8/layout/chevron2"/>
    <dgm:cxn modelId="{478468C2-F6B0-40F5-ABA3-C1DEF7A88077}" type="presParOf" srcId="{6B4CFD28-0B97-4587-A816-92826E85739C}" destId="{B7D6D9B8-E057-482E-98A4-E761320D1969}" srcOrd="6" destOrd="0" presId="urn:microsoft.com/office/officeart/2005/8/layout/chevron2"/>
    <dgm:cxn modelId="{026845FF-1E01-4901-A056-3C921005A374}" type="presParOf" srcId="{B7D6D9B8-E057-482E-98A4-E761320D1969}" destId="{CC64F644-3E22-4589-84B0-1A42190BD759}" srcOrd="0" destOrd="0" presId="urn:microsoft.com/office/officeart/2005/8/layout/chevron2"/>
    <dgm:cxn modelId="{A35F9E3C-48E6-473D-AB8A-46EA70945A4C}" type="presParOf" srcId="{B7D6D9B8-E057-482E-98A4-E761320D1969}" destId="{C4BC4D20-F955-44C7-822B-329C743AA456}" srcOrd="1" destOrd="0" presId="urn:microsoft.com/office/officeart/2005/8/layout/chevron2"/>
    <dgm:cxn modelId="{D3A7D2DA-6261-4F19-AEA3-211BBD32694F}" type="presParOf" srcId="{6B4CFD28-0B97-4587-A816-92826E85739C}" destId="{49449815-8F2C-415B-85CD-399B1073F088}" srcOrd="7" destOrd="0" presId="urn:microsoft.com/office/officeart/2005/8/layout/chevron2"/>
    <dgm:cxn modelId="{864D99FE-57A7-435C-89D7-57512D47929F}" type="presParOf" srcId="{6B4CFD28-0B97-4587-A816-92826E85739C}" destId="{91A6EEF2-603A-4656-84B7-C3CFB6312C09}" srcOrd="8" destOrd="0" presId="urn:microsoft.com/office/officeart/2005/8/layout/chevron2"/>
    <dgm:cxn modelId="{DAAAB786-6BB5-46A8-8874-0B2931F983E3}" type="presParOf" srcId="{91A6EEF2-603A-4656-84B7-C3CFB6312C09}" destId="{363D2DC9-43F1-4CE8-A531-4618E1A3B17D}" srcOrd="0" destOrd="0" presId="urn:microsoft.com/office/officeart/2005/8/layout/chevron2"/>
    <dgm:cxn modelId="{854933FD-B044-41FB-AA0A-8E4AEE92539C}" type="presParOf" srcId="{91A6EEF2-603A-4656-84B7-C3CFB6312C09}" destId="{DFE8931B-D30E-44FF-B657-9B583355A256}" srcOrd="1" destOrd="0" presId="urn:microsoft.com/office/officeart/2005/8/layout/chevron2"/>
    <dgm:cxn modelId="{2641168F-E4E0-4DAE-BF1E-8FF79EFEBB50}" type="presParOf" srcId="{6B4CFD28-0B97-4587-A816-92826E85739C}" destId="{3493EEC7-72F2-4470-AC6E-CD591A26BED5}" srcOrd="9" destOrd="0" presId="urn:microsoft.com/office/officeart/2005/8/layout/chevron2"/>
    <dgm:cxn modelId="{2AE16011-6413-4A6C-8CB6-90EA345B94E1}" type="presParOf" srcId="{6B4CFD28-0B97-4587-A816-92826E85739C}" destId="{4A4F468C-C864-46D6-B203-E3F21560C253}" srcOrd="10" destOrd="0" presId="urn:microsoft.com/office/officeart/2005/8/layout/chevron2"/>
    <dgm:cxn modelId="{A70D4860-2A4F-4710-B2ED-9EAD036253ED}" type="presParOf" srcId="{4A4F468C-C864-46D6-B203-E3F21560C253}" destId="{43AE1F2E-A009-4703-91D9-378A80955E2C}" srcOrd="0" destOrd="0" presId="urn:microsoft.com/office/officeart/2005/8/layout/chevron2"/>
    <dgm:cxn modelId="{05330A42-14FE-46B1-8574-AEEAE9AA0EEE}" type="presParOf" srcId="{4A4F468C-C864-46D6-B203-E3F21560C253}" destId="{BC1ACF4B-431D-4032-8F08-C526C627F1F4}" srcOrd="1" destOrd="0" presId="urn:microsoft.com/office/officeart/2005/8/layout/chevron2"/>
    <dgm:cxn modelId="{235C79D1-77A0-4FD0-9C17-D30D64A99D92}" type="presParOf" srcId="{6B4CFD28-0B97-4587-A816-92826E85739C}" destId="{C3808E05-D770-47FA-B8DD-46EA479BA29B}" srcOrd="11" destOrd="0" presId="urn:microsoft.com/office/officeart/2005/8/layout/chevron2"/>
    <dgm:cxn modelId="{6680C144-A70B-4852-A38D-2A82EDBBC038}" type="presParOf" srcId="{6B4CFD28-0B97-4587-A816-92826E85739C}" destId="{07EB51B2-5AB5-4A6C-92E5-22F31114785D}" srcOrd="12" destOrd="0" presId="urn:microsoft.com/office/officeart/2005/8/layout/chevron2"/>
    <dgm:cxn modelId="{D8D6CFE4-2515-4AC1-8CAB-5946C476326D}" type="presParOf" srcId="{07EB51B2-5AB5-4A6C-92E5-22F31114785D}" destId="{363C4722-6194-4C5C-BAFD-3482D8B1CD5D}" srcOrd="0" destOrd="0" presId="urn:microsoft.com/office/officeart/2005/8/layout/chevron2"/>
    <dgm:cxn modelId="{6D812177-31E1-43D6-B6D2-C0F08EF8BB56}" type="presParOf" srcId="{07EB51B2-5AB5-4A6C-92E5-22F31114785D}" destId="{B7D2B6B9-96E4-4504-BC1E-BB85B90C3993}" srcOrd="1" destOrd="0" presId="urn:microsoft.com/office/officeart/2005/8/layout/chevron2"/>
    <dgm:cxn modelId="{621B03DF-E2BD-4936-87A3-D3CF671C6ADF}" type="presParOf" srcId="{6B4CFD28-0B97-4587-A816-92826E85739C}" destId="{34FFEC42-C8AA-4E45-A073-11E1726DBD45}" srcOrd="13" destOrd="0" presId="urn:microsoft.com/office/officeart/2005/8/layout/chevron2"/>
    <dgm:cxn modelId="{851FBDE2-34D0-4FF3-A03B-87986B554A47}" type="presParOf" srcId="{6B4CFD28-0B97-4587-A816-92826E85739C}" destId="{8B2CD6F2-AF16-4194-B110-82705FF0BF9A}" srcOrd="14" destOrd="0" presId="urn:microsoft.com/office/officeart/2005/8/layout/chevron2"/>
    <dgm:cxn modelId="{0E83662C-8FA5-4DFA-BB62-4F7BECC0050A}" type="presParOf" srcId="{8B2CD6F2-AF16-4194-B110-82705FF0BF9A}" destId="{1CAF5F86-2EF3-4191-BB24-10F290DE1E34}" srcOrd="0" destOrd="0" presId="urn:microsoft.com/office/officeart/2005/8/layout/chevron2"/>
    <dgm:cxn modelId="{B4A7BA98-A1C1-4C1C-9772-E14526C6D941}" type="presParOf" srcId="{8B2CD6F2-AF16-4194-B110-82705FF0BF9A}" destId="{D11FFB2A-235A-4077-85B5-B4F090C7FB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79396-1DB6-4243-8A2A-72594C0CF0A8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D9DD986-B4BE-44E6-BF89-D3709E2C3936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保命三步驟</a:t>
          </a:r>
        </a:p>
      </dgm:t>
    </dgm:pt>
    <dgm:pt modelId="{1ED4A9B6-805D-4090-B256-5A16345B708D}" type="parTrans" cxnId="{19781227-FDB0-49BA-A64B-E321B7F5AF29}">
      <dgm:prSet/>
      <dgm:spPr/>
      <dgm:t>
        <a:bodyPr/>
        <a:lstStyle/>
        <a:p>
          <a:endParaRPr lang="zh-TW" altLang="en-US"/>
        </a:p>
      </dgm:t>
    </dgm:pt>
    <dgm:pt modelId="{ECE55769-2269-4A57-A513-B7B3E9A13427}" type="sibTrans" cxnId="{19781227-FDB0-49BA-A64B-E321B7F5AF29}">
      <dgm:prSet/>
      <dgm:spPr/>
      <dgm:t>
        <a:bodyPr/>
        <a:lstStyle/>
        <a:p>
          <a:endParaRPr lang="zh-TW" altLang="en-US"/>
        </a:p>
      </dgm:t>
    </dgm:pt>
    <dgm:pt modelId="{5564F88A-DC14-48DA-B3CF-BFD5DAE4306F}">
      <dgm:prSet phldrT="[文字]"/>
      <dgm:spPr/>
      <dgm:t>
        <a:bodyPr/>
        <a:lstStyle/>
        <a:p>
          <a:r>
            <a:rPr lang="zh-TW" altLang="en-US" b="1" u="none" dirty="0" smtClean="0"/>
            <a:t>地</a:t>
          </a:r>
          <a:r>
            <a:rPr lang="zh-TW" b="1" u="none" dirty="0" smtClean="0"/>
            <a:t>震發生時，最重要的地震避難原則就是保護自身的安全，尤其是保護頭、頸部避免受傷</a:t>
          </a:r>
          <a:endParaRPr lang="zh-TW" altLang="en-US" b="1" u="none" dirty="0"/>
        </a:p>
      </dgm:t>
    </dgm:pt>
    <dgm:pt modelId="{632F3BBA-80CE-4A76-BB15-DFF17D116B84}" type="parTrans" cxnId="{2F97DF41-16B0-4649-9E63-F3CD3886E96D}">
      <dgm:prSet/>
      <dgm:spPr/>
      <dgm:t>
        <a:bodyPr/>
        <a:lstStyle/>
        <a:p>
          <a:endParaRPr lang="zh-TW" altLang="en-US"/>
        </a:p>
      </dgm:t>
    </dgm:pt>
    <dgm:pt modelId="{2FE24985-F5CF-40F4-9847-63E2CCDCFDD7}" type="sibTrans" cxnId="{2F97DF41-16B0-4649-9E63-F3CD3886E96D}">
      <dgm:prSet/>
      <dgm:spPr/>
      <dgm:t>
        <a:bodyPr/>
        <a:lstStyle/>
        <a:p>
          <a:endParaRPr lang="zh-TW" altLang="en-US"/>
        </a:p>
      </dgm:t>
    </dgm:pt>
    <dgm:pt modelId="{D9038C63-D255-4EDD-8414-EC05ACB3D765}">
      <dgm:prSet phldrT="[文字]"/>
      <dgm:spPr/>
      <dgm:t>
        <a:bodyPr/>
        <a:lstStyle/>
        <a:p>
          <a:r>
            <a:rPr lang="zh-TW" altLang="en-US" b="1" dirty="0" smtClean="0"/>
            <a:t>地震稍歇後</a:t>
          </a:r>
          <a:endParaRPr lang="zh-TW" altLang="en-US" b="1" dirty="0"/>
        </a:p>
      </dgm:t>
    </dgm:pt>
    <dgm:pt modelId="{D5D871D7-72CA-42C6-9D78-6D74CB7BB1D7}" type="parTrans" cxnId="{217DB979-B106-41D5-8988-D8CB070D0CBE}">
      <dgm:prSet/>
      <dgm:spPr/>
      <dgm:t>
        <a:bodyPr/>
        <a:lstStyle/>
        <a:p>
          <a:endParaRPr lang="zh-TW" altLang="en-US"/>
        </a:p>
      </dgm:t>
    </dgm:pt>
    <dgm:pt modelId="{19BE4440-7345-4BA4-9875-B7246A12F492}" type="sibTrans" cxnId="{217DB979-B106-41D5-8988-D8CB070D0CBE}">
      <dgm:prSet/>
      <dgm:spPr/>
      <dgm:t>
        <a:bodyPr/>
        <a:lstStyle/>
        <a:p>
          <a:endParaRPr lang="zh-TW" altLang="en-US"/>
        </a:p>
      </dgm:t>
    </dgm:pt>
    <dgm:pt modelId="{2F63C4E1-8D68-473A-8016-3F4F1D235C8B}">
      <dgm:prSet phldrT="[文字]"/>
      <dgm:spPr/>
      <dgm:t>
        <a:bodyPr/>
        <a:lstStyle/>
        <a:p>
          <a:r>
            <a:rPr lang="zh-TW" altLang="en-US" b="1" dirty="0" smtClean="0"/>
            <a:t>再行關閉電源並檢查逃生出口及動線，聽從師長指示，依平時規劃之路線進行避難疏散</a:t>
          </a:r>
          <a:endParaRPr lang="zh-TW" altLang="en-US" b="1" dirty="0"/>
        </a:p>
      </dgm:t>
    </dgm:pt>
    <dgm:pt modelId="{1B12B650-C073-4B1D-9440-018A437A6C19}" type="parTrans" cxnId="{C8D3E5C4-3ABF-449C-B9C3-8A02CE035E9D}">
      <dgm:prSet/>
      <dgm:spPr/>
      <dgm:t>
        <a:bodyPr/>
        <a:lstStyle/>
        <a:p>
          <a:endParaRPr lang="zh-TW" altLang="en-US"/>
        </a:p>
      </dgm:t>
    </dgm:pt>
    <dgm:pt modelId="{157BB596-9EF6-4625-99B9-457C772A78F9}" type="sibTrans" cxnId="{C8D3E5C4-3ABF-449C-B9C3-8A02CE035E9D}">
      <dgm:prSet/>
      <dgm:spPr/>
      <dgm:t>
        <a:bodyPr/>
        <a:lstStyle/>
        <a:p>
          <a:endParaRPr lang="zh-TW" altLang="en-US"/>
        </a:p>
      </dgm:t>
    </dgm:pt>
    <dgm:pt modelId="{F3CF1B32-B045-43CA-8397-AB1F12E6B150}" type="pres">
      <dgm:prSet presAssocID="{BE579396-1DB6-4243-8A2A-72594C0CF0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7B4A198-72A5-44CA-9252-2B50B8B8F492}" type="pres">
      <dgm:prSet presAssocID="{ED9DD986-B4BE-44E6-BF89-D3709E2C3936}" presName="linNode" presStyleCnt="0"/>
      <dgm:spPr/>
    </dgm:pt>
    <dgm:pt modelId="{5E26BF62-A8A7-4740-9D50-AC50D4D20436}" type="pres">
      <dgm:prSet presAssocID="{ED9DD986-B4BE-44E6-BF89-D3709E2C3936}" presName="parentShp" presStyleLbl="node1" presStyleIdx="0" presStyleCnt="2" custScaleX="84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74D53C-EDC1-4B7E-864C-219B63C1AF9A}" type="pres">
      <dgm:prSet presAssocID="{ED9DD986-B4BE-44E6-BF89-D3709E2C3936}" presName="childShp" presStyleLbl="bgAccFollowNode1" presStyleIdx="0" presStyleCnt="2" custScaleX="1168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13B6CE-46D7-43D8-BE67-68A09FB5804F}" type="pres">
      <dgm:prSet presAssocID="{ECE55769-2269-4A57-A513-B7B3E9A13427}" presName="spacing" presStyleCnt="0"/>
      <dgm:spPr/>
    </dgm:pt>
    <dgm:pt modelId="{C06FF7EE-2281-41C0-ACAA-FF226F384690}" type="pres">
      <dgm:prSet presAssocID="{D9038C63-D255-4EDD-8414-EC05ACB3D765}" presName="linNode" presStyleCnt="0"/>
      <dgm:spPr/>
    </dgm:pt>
    <dgm:pt modelId="{3E893FEF-E396-43AD-AEDC-5EA1725BD442}" type="pres">
      <dgm:prSet presAssocID="{D9038C63-D255-4EDD-8414-EC05ACB3D765}" presName="parentShp" presStyleLbl="node1" presStyleIdx="1" presStyleCnt="2" custScaleX="84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765DCE-5CA7-4E2E-A724-45DC3C46620E}" type="pres">
      <dgm:prSet presAssocID="{D9038C63-D255-4EDD-8414-EC05ACB3D765}" presName="childShp" presStyleLbl="bgAccFollowNode1" presStyleIdx="1" presStyleCnt="2" custScaleX="1135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7DB979-B106-41D5-8988-D8CB070D0CBE}" srcId="{BE579396-1DB6-4243-8A2A-72594C0CF0A8}" destId="{D9038C63-D255-4EDD-8414-EC05ACB3D765}" srcOrd="1" destOrd="0" parTransId="{D5D871D7-72CA-42C6-9D78-6D74CB7BB1D7}" sibTransId="{19BE4440-7345-4BA4-9875-B7246A12F492}"/>
    <dgm:cxn modelId="{D7B9B6DE-5A4D-4477-8BCB-D357E145AF6E}" type="presOf" srcId="{5564F88A-DC14-48DA-B3CF-BFD5DAE4306F}" destId="{9A74D53C-EDC1-4B7E-864C-219B63C1AF9A}" srcOrd="0" destOrd="0" presId="urn:microsoft.com/office/officeart/2005/8/layout/vList6"/>
    <dgm:cxn modelId="{2F97DF41-16B0-4649-9E63-F3CD3886E96D}" srcId="{ED9DD986-B4BE-44E6-BF89-D3709E2C3936}" destId="{5564F88A-DC14-48DA-B3CF-BFD5DAE4306F}" srcOrd="0" destOrd="0" parTransId="{632F3BBA-80CE-4A76-BB15-DFF17D116B84}" sibTransId="{2FE24985-F5CF-40F4-9847-63E2CCDCFDD7}"/>
    <dgm:cxn modelId="{19781227-FDB0-49BA-A64B-E321B7F5AF29}" srcId="{BE579396-1DB6-4243-8A2A-72594C0CF0A8}" destId="{ED9DD986-B4BE-44E6-BF89-D3709E2C3936}" srcOrd="0" destOrd="0" parTransId="{1ED4A9B6-805D-4090-B256-5A16345B708D}" sibTransId="{ECE55769-2269-4A57-A513-B7B3E9A13427}"/>
    <dgm:cxn modelId="{A6FB5B25-BCEA-4E6A-B0B1-81EFAEBDE621}" type="presOf" srcId="{D9038C63-D255-4EDD-8414-EC05ACB3D765}" destId="{3E893FEF-E396-43AD-AEDC-5EA1725BD442}" srcOrd="0" destOrd="0" presId="urn:microsoft.com/office/officeart/2005/8/layout/vList6"/>
    <dgm:cxn modelId="{34BA3DF8-656F-4F9A-8C54-9ECEF8573B11}" type="presOf" srcId="{BE579396-1DB6-4243-8A2A-72594C0CF0A8}" destId="{F3CF1B32-B045-43CA-8397-AB1F12E6B150}" srcOrd="0" destOrd="0" presId="urn:microsoft.com/office/officeart/2005/8/layout/vList6"/>
    <dgm:cxn modelId="{C005CD3B-8847-49F4-A500-F903E9DDF647}" type="presOf" srcId="{2F63C4E1-8D68-473A-8016-3F4F1D235C8B}" destId="{64765DCE-5CA7-4E2E-A724-45DC3C46620E}" srcOrd="0" destOrd="0" presId="urn:microsoft.com/office/officeart/2005/8/layout/vList6"/>
    <dgm:cxn modelId="{C8D3E5C4-3ABF-449C-B9C3-8A02CE035E9D}" srcId="{D9038C63-D255-4EDD-8414-EC05ACB3D765}" destId="{2F63C4E1-8D68-473A-8016-3F4F1D235C8B}" srcOrd="0" destOrd="0" parTransId="{1B12B650-C073-4B1D-9440-018A437A6C19}" sibTransId="{157BB596-9EF6-4625-99B9-457C772A78F9}"/>
    <dgm:cxn modelId="{205BE318-29E9-4AD3-8BD2-20310B21AEBC}" type="presOf" srcId="{ED9DD986-B4BE-44E6-BF89-D3709E2C3936}" destId="{5E26BF62-A8A7-4740-9D50-AC50D4D20436}" srcOrd="0" destOrd="0" presId="urn:microsoft.com/office/officeart/2005/8/layout/vList6"/>
    <dgm:cxn modelId="{6071AFC7-FB16-4EC2-8014-0DF327D85305}" type="presParOf" srcId="{F3CF1B32-B045-43CA-8397-AB1F12E6B150}" destId="{27B4A198-72A5-44CA-9252-2B50B8B8F492}" srcOrd="0" destOrd="0" presId="urn:microsoft.com/office/officeart/2005/8/layout/vList6"/>
    <dgm:cxn modelId="{DAA67AC9-BA8D-49BF-87B9-9F55564DB759}" type="presParOf" srcId="{27B4A198-72A5-44CA-9252-2B50B8B8F492}" destId="{5E26BF62-A8A7-4740-9D50-AC50D4D20436}" srcOrd="0" destOrd="0" presId="urn:microsoft.com/office/officeart/2005/8/layout/vList6"/>
    <dgm:cxn modelId="{4A5570C3-109D-4F40-B2FE-8B388725BDA4}" type="presParOf" srcId="{27B4A198-72A5-44CA-9252-2B50B8B8F492}" destId="{9A74D53C-EDC1-4B7E-864C-219B63C1AF9A}" srcOrd="1" destOrd="0" presId="urn:microsoft.com/office/officeart/2005/8/layout/vList6"/>
    <dgm:cxn modelId="{1BD03E01-6753-4999-8C38-8108A165F502}" type="presParOf" srcId="{F3CF1B32-B045-43CA-8397-AB1F12E6B150}" destId="{A713B6CE-46D7-43D8-BE67-68A09FB5804F}" srcOrd="1" destOrd="0" presId="urn:microsoft.com/office/officeart/2005/8/layout/vList6"/>
    <dgm:cxn modelId="{8A76D30C-7B91-428F-9F1D-64C3F64FB2D9}" type="presParOf" srcId="{F3CF1B32-B045-43CA-8397-AB1F12E6B150}" destId="{C06FF7EE-2281-41C0-ACAA-FF226F384690}" srcOrd="2" destOrd="0" presId="urn:microsoft.com/office/officeart/2005/8/layout/vList6"/>
    <dgm:cxn modelId="{BF5B8A0A-2121-4952-BF91-EB9AEEA2CE88}" type="presParOf" srcId="{C06FF7EE-2281-41C0-ACAA-FF226F384690}" destId="{3E893FEF-E396-43AD-AEDC-5EA1725BD442}" srcOrd="0" destOrd="0" presId="urn:microsoft.com/office/officeart/2005/8/layout/vList6"/>
    <dgm:cxn modelId="{6EDED178-B2CB-4CA5-B4DC-264050AB766A}" type="presParOf" srcId="{C06FF7EE-2281-41C0-ACAA-FF226F384690}" destId="{64765DCE-5CA7-4E2E-A724-45DC3C4662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A80F0-746A-405D-AA89-367EE7A62EF4}" type="doc">
      <dgm:prSet loTypeId="urn:microsoft.com/office/officeart/2005/8/layout/hList7" loCatId="process" qsTypeId="urn:microsoft.com/office/officeart/2005/8/quickstyle/simple2" qsCatId="simple" csTypeId="urn:microsoft.com/office/officeart/2005/8/colors/colorful1" csCatId="colorful" phldr="1"/>
      <dgm:spPr/>
    </dgm:pt>
    <dgm:pt modelId="{D0B6D8E9-26CC-4B0E-986C-18246638D371}">
      <dgm:prSet phldrT="[文字]"/>
      <dgm:spPr/>
      <dgm:t>
        <a:bodyPr/>
        <a:lstStyle/>
        <a:p>
          <a:r>
            <a:rPr lang="zh-TW" altLang="en-US" b="1" dirty="0" smtClean="0"/>
            <a:t>不推</a:t>
          </a:r>
          <a:endParaRPr lang="zh-TW" altLang="en-US" b="1" dirty="0"/>
        </a:p>
      </dgm:t>
    </dgm:pt>
    <dgm:pt modelId="{363C4AFA-ED65-4E88-88CD-399BBD7E94B6}" type="parTrans" cxnId="{9D955B81-8804-471F-88AC-BD717B36340B}">
      <dgm:prSet/>
      <dgm:spPr/>
      <dgm:t>
        <a:bodyPr/>
        <a:lstStyle/>
        <a:p>
          <a:endParaRPr lang="zh-TW" altLang="en-US"/>
        </a:p>
      </dgm:t>
    </dgm:pt>
    <dgm:pt modelId="{D8C9618A-9E3D-431E-8A0F-E7C33497373D}" type="sibTrans" cxnId="{9D955B81-8804-471F-88AC-BD717B36340B}">
      <dgm:prSet/>
      <dgm:spPr/>
      <dgm:t>
        <a:bodyPr/>
        <a:lstStyle/>
        <a:p>
          <a:endParaRPr lang="zh-TW" altLang="en-US"/>
        </a:p>
      </dgm:t>
    </dgm:pt>
    <dgm:pt modelId="{B2ECA22D-B451-47D3-A210-4BF7813DF17B}">
      <dgm:prSet phldrT="[文字]"/>
      <dgm:spPr/>
      <dgm:t>
        <a:bodyPr/>
        <a:lstStyle/>
        <a:p>
          <a:r>
            <a:rPr lang="zh-TW" altLang="en-US" b="1" dirty="0" smtClean="0"/>
            <a:t>不跑</a:t>
          </a:r>
          <a:endParaRPr lang="zh-TW" altLang="en-US" b="1" dirty="0"/>
        </a:p>
      </dgm:t>
    </dgm:pt>
    <dgm:pt modelId="{A105E0DC-5959-4143-BFF8-354B5622C307}" type="parTrans" cxnId="{27725B6E-B6F9-4794-AB9F-1C9E6033B789}">
      <dgm:prSet/>
      <dgm:spPr/>
      <dgm:t>
        <a:bodyPr/>
        <a:lstStyle/>
        <a:p>
          <a:endParaRPr lang="zh-TW" altLang="en-US"/>
        </a:p>
      </dgm:t>
    </dgm:pt>
    <dgm:pt modelId="{6EB3BFE8-E9D4-4A1E-828E-6FAEF0185C86}" type="sibTrans" cxnId="{27725B6E-B6F9-4794-AB9F-1C9E6033B789}">
      <dgm:prSet/>
      <dgm:spPr/>
      <dgm:t>
        <a:bodyPr/>
        <a:lstStyle/>
        <a:p>
          <a:endParaRPr lang="zh-TW" altLang="en-US"/>
        </a:p>
      </dgm:t>
    </dgm:pt>
    <dgm:pt modelId="{FE657138-2A9D-4A5F-B775-092C512F29FA}">
      <dgm:prSet phldrT="[文字]"/>
      <dgm:spPr/>
      <dgm:t>
        <a:bodyPr/>
        <a:lstStyle/>
        <a:p>
          <a:r>
            <a:rPr lang="zh-TW" altLang="en-US" b="1" dirty="0" smtClean="0"/>
            <a:t>不語</a:t>
          </a:r>
          <a:endParaRPr lang="zh-TW" altLang="en-US" b="1" dirty="0"/>
        </a:p>
      </dgm:t>
    </dgm:pt>
    <dgm:pt modelId="{198C09CF-B21E-4781-BCAB-0D3B404E3D6E}" type="parTrans" cxnId="{85523F3E-BBB8-49B0-B158-7F09982F84C2}">
      <dgm:prSet/>
      <dgm:spPr/>
      <dgm:t>
        <a:bodyPr/>
        <a:lstStyle/>
        <a:p>
          <a:endParaRPr lang="zh-TW" altLang="en-US"/>
        </a:p>
      </dgm:t>
    </dgm:pt>
    <dgm:pt modelId="{3D601E77-A55E-4125-8CE3-236074857A66}" type="sibTrans" cxnId="{85523F3E-BBB8-49B0-B158-7F09982F84C2}">
      <dgm:prSet/>
      <dgm:spPr/>
      <dgm:t>
        <a:bodyPr/>
        <a:lstStyle/>
        <a:p>
          <a:endParaRPr lang="zh-TW" altLang="en-US"/>
        </a:p>
      </dgm:t>
    </dgm:pt>
    <dgm:pt modelId="{FFF81F77-9D3B-4D56-8E17-7540FD11562B}" type="pres">
      <dgm:prSet presAssocID="{0D6A80F0-746A-405D-AA89-367EE7A62EF4}" presName="Name0" presStyleCnt="0">
        <dgm:presLayoutVars>
          <dgm:dir/>
          <dgm:resizeHandles val="exact"/>
        </dgm:presLayoutVars>
      </dgm:prSet>
      <dgm:spPr/>
    </dgm:pt>
    <dgm:pt modelId="{F0575435-C4F0-4D39-B6A4-B7A016FD93DE}" type="pres">
      <dgm:prSet presAssocID="{0D6A80F0-746A-405D-AA89-367EE7A62EF4}" presName="fgShape" presStyleLbl="fgShp" presStyleIdx="0" presStyleCnt="1"/>
      <dgm:spPr/>
    </dgm:pt>
    <dgm:pt modelId="{81081323-B2C3-496E-904C-1CF5BD5AC771}" type="pres">
      <dgm:prSet presAssocID="{0D6A80F0-746A-405D-AA89-367EE7A62EF4}" presName="linComp" presStyleCnt="0"/>
      <dgm:spPr/>
    </dgm:pt>
    <dgm:pt modelId="{41A5BB9B-D3DD-4E05-AA78-AAA9F0B298B9}" type="pres">
      <dgm:prSet presAssocID="{D0B6D8E9-26CC-4B0E-986C-18246638D371}" presName="compNode" presStyleCnt="0"/>
      <dgm:spPr/>
    </dgm:pt>
    <dgm:pt modelId="{0D024020-4F43-4F79-BC18-351B27231709}" type="pres">
      <dgm:prSet presAssocID="{D0B6D8E9-26CC-4B0E-986C-18246638D371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0439D2E4-65E3-4A1D-B9DA-D1255DBFCF1B}" type="pres">
      <dgm:prSet presAssocID="{D0B6D8E9-26CC-4B0E-986C-18246638D37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2F3914-5406-46D0-B235-EEA95B79845D}" type="pres">
      <dgm:prSet presAssocID="{D0B6D8E9-26CC-4B0E-986C-18246638D371}" presName="invisiNode" presStyleLbl="node1" presStyleIdx="0" presStyleCnt="3"/>
      <dgm:spPr/>
    </dgm:pt>
    <dgm:pt modelId="{2C7A38C8-4AD6-4F92-9359-BAA627B91FB8}" type="pres">
      <dgm:prSet presAssocID="{D0B6D8E9-26CC-4B0E-986C-18246638D37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D120CF-41C9-40E5-BB4E-2FDA96A141A6}" type="pres">
      <dgm:prSet presAssocID="{D8C9618A-9E3D-431E-8A0F-E7C33497373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140AF97-477F-46C0-B857-BBCAF418567D}" type="pres">
      <dgm:prSet presAssocID="{B2ECA22D-B451-47D3-A210-4BF7813DF17B}" presName="compNode" presStyleCnt="0"/>
      <dgm:spPr/>
    </dgm:pt>
    <dgm:pt modelId="{47E1E7C1-862E-4D02-8687-86A01FA7F183}" type="pres">
      <dgm:prSet presAssocID="{B2ECA22D-B451-47D3-A210-4BF7813DF17B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9C21CD02-F6A4-4C96-9C14-BBB61DF63EB2}" type="pres">
      <dgm:prSet presAssocID="{B2ECA22D-B451-47D3-A210-4BF7813DF17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A60380-B9C3-487F-B39E-2191907325F8}" type="pres">
      <dgm:prSet presAssocID="{B2ECA22D-B451-47D3-A210-4BF7813DF17B}" presName="invisiNode" presStyleLbl="node1" presStyleIdx="1" presStyleCnt="3"/>
      <dgm:spPr/>
    </dgm:pt>
    <dgm:pt modelId="{477B425F-D8A4-470C-BBC1-7C0F39389412}" type="pres">
      <dgm:prSet presAssocID="{B2ECA22D-B451-47D3-A210-4BF7813DF17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9C8DF2-BEC9-4E31-B305-B209792C9713}" type="pres">
      <dgm:prSet presAssocID="{6EB3BFE8-E9D4-4A1E-828E-6FAEF0185C8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23057AD-A2B1-4D52-936B-D33D282E2A61}" type="pres">
      <dgm:prSet presAssocID="{FE657138-2A9D-4A5F-B775-092C512F29FA}" presName="compNode" presStyleCnt="0"/>
      <dgm:spPr/>
    </dgm:pt>
    <dgm:pt modelId="{E8DB972A-086C-4235-AB02-5D593DB13AE0}" type="pres">
      <dgm:prSet presAssocID="{FE657138-2A9D-4A5F-B775-092C512F29FA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C4C9E56C-1A31-4C37-BEC2-4A1BAB2D96AC}" type="pres">
      <dgm:prSet presAssocID="{FE657138-2A9D-4A5F-B775-092C512F29F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2C77E5-66AC-47E6-9D03-6BD4A53B9E27}" type="pres">
      <dgm:prSet presAssocID="{FE657138-2A9D-4A5F-B775-092C512F29FA}" presName="invisiNode" presStyleLbl="node1" presStyleIdx="2" presStyleCnt="3"/>
      <dgm:spPr/>
    </dgm:pt>
    <dgm:pt modelId="{0DA8B44F-18E5-4465-A253-9E66F4C66FA2}" type="pres">
      <dgm:prSet presAssocID="{FE657138-2A9D-4A5F-B775-092C512F29F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D955B81-8804-471F-88AC-BD717B36340B}" srcId="{0D6A80F0-746A-405D-AA89-367EE7A62EF4}" destId="{D0B6D8E9-26CC-4B0E-986C-18246638D371}" srcOrd="0" destOrd="0" parTransId="{363C4AFA-ED65-4E88-88CD-399BBD7E94B6}" sibTransId="{D8C9618A-9E3D-431E-8A0F-E7C33497373D}"/>
    <dgm:cxn modelId="{3D708FAD-AAE5-4F88-9ECE-310C790614FE}" type="presOf" srcId="{0D6A80F0-746A-405D-AA89-367EE7A62EF4}" destId="{FFF81F77-9D3B-4D56-8E17-7540FD11562B}" srcOrd="0" destOrd="0" presId="urn:microsoft.com/office/officeart/2005/8/layout/hList7"/>
    <dgm:cxn modelId="{27725B6E-B6F9-4794-AB9F-1C9E6033B789}" srcId="{0D6A80F0-746A-405D-AA89-367EE7A62EF4}" destId="{B2ECA22D-B451-47D3-A210-4BF7813DF17B}" srcOrd="1" destOrd="0" parTransId="{A105E0DC-5959-4143-BFF8-354B5622C307}" sibTransId="{6EB3BFE8-E9D4-4A1E-828E-6FAEF0185C86}"/>
    <dgm:cxn modelId="{A06131AD-AADD-4BD0-B10E-AD8EBC59CA1D}" type="presOf" srcId="{B2ECA22D-B451-47D3-A210-4BF7813DF17B}" destId="{9C21CD02-F6A4-4C96-9C14-BBB61DF63EB2}" srcOrd="1" destOrd="0" presId="urn:microsoft.com/office/officeart/2005/8/layout/hList7"/>
    <dgm:cxn modelId="{DF6DB560-6964-438A-BDE9-B27AF90EEBAC}" type="presOf" srcId="{FE657138-2A9D-4A5F-B775-092C512F29FA}" destId="{E8DB972A-086C-4235-AB02-5D593DB13AE0}" srcOrd="0" destOrd="0" presId="urn:microsoft.com/office/officeart/2005/8/layout/hList7"/>
    <dgm:cxn modelId="{0493DE5A-6213-4B29-A4DF-85071184BA52}" type="presOf" srcId="{FE657138-2A9D-4A5F-B775-092C512F29FA}" destId="{C4C9E56C-1A31-4C37-BEC2-4A1BAB2D96AC}" srcOrd="1" destOrd="0" presId="urn:microsoft.com/office/officeart/2005/8/layout/hList7"/>
    <dgm:cxn modelId="{E200EA0B-36D2-44EA-B855-16204A6CAD5C}" type="presOf" srcId="{B2ECA22D-B451-47D3-A210-4BF7813DF17B}" destId="{47E1E7C1-862E-4D02-8687-86A01FA7F183}" srcOrd="0" destOrd="0" presId="urn:microsoft.com/office/officeart/2005/8/layout/hList7"/>
    <dgm:cxn modelId="{BFA64D0F-BF8B-4801-8FDE-9CD0E1CD6B5C}" type="presOf" srcId="{6EB3BFE8-E9D4-4A1E-828E-6FAEF0185C86}" destId="{F99C8DF2-BEC9-4E31-B305-B209792C9713}" srcOrd="0" destOrd="0" presId="urn:microsoft.com/office/officeart/2005/8/layout/hList7"/>
    <dgm:cxn modelId="{85523F3E-BBB8-49B0-B158-7F09982F84C2}" srcId="{0D6A80F0-746A-405D-AA89-367EE7A62EF4}" destId="{FE657138-2A9D-4A5F-B775-092C512F29FA}" srcOrd="2" destOrd="0" parTransId="{198C09CF-B21E-4781-BCAB-0D3B404E3D6E}" sibTransId="{3D601E77-A55E-4125-8CE3-236074857A66}"/>
    <dgm:cxn modelId="{14300025-B907-4B31-8662-CE0213A7A2B3}" type="presOf" srcId="{D0B6D8E9-26CC-4B0E-986C-18246638D371}" destId="{0D024020-4F43-4F79-BC18-351B27231709}" srcOrd="0" destOrd="0" presId="urn:microsoft.com/office/officeart/2005/8/layout/hList7"/>
    <dgm:cxn modelId="{12654B81-A6F2-496B-8E50-298F89A05B91}" type="presOf" srcId="{D8C9618A-9E3D-431E-8A0F-E7C33497373D}" destId="{FFD120CF-41C9-40E5-BB4E-2FDA96A141A6}" srcOrd="0" destOrd="0" presId="urn:microsoft.com/office/officeart/2005/8/layout/hList7"/>
    <dgm:cxn modelId="{5A5A11CF-0648-4008-9EAE-D3937873576D}" type="presOf" srcId="{D0B6D8E9-26CC-4B0E-986C-18246638D371}" destId="{0439D2E4-65E3-4A1D-B9DA-D1255DBFCF1B}" srcOrd="1" destOrd="0" presId="urn:microsoft.com/office/officeart/2005/8/layout/hList7"/>
    <dgm:cxn modelId="{4537024D-E60C-4EAD-A72D-871B826E777E}" type="presParOf" srcId="{FFF81F77-9D3B-4D56-8E17-7540FD11562B}" destId="{F0575435-C4F0-4D39-B6A4-B7A016FD93DE}" srcOrd="0" destOrd="0" presId="urn:microsoft.com/office/officeart/2005/8/layout/hList7"/>
    <dgm:cxn modelId="{A38FA770-5F2F-44BF-A152-B647C75F8E01}" type="presParOf" srcId="{FFF81F77-9D3B-4D56-8E17-7540FD11562B}" destId="{81081323-B2C3-496E-904C-1CF5BD5AC771}" srcOrd="1" destOrd="0" presId="urn:microsoft.com/office/officeart/2005/8/layout/hList7"/>
    <dgm:cxn modelId="{C21DCBEB-B87D-4680-A4FA-FE250A2FB681}" type="presParOf" srcId="{81081323-B2C3-496E-904C-1CF5BD5AC771}" destId="{41A5BB9B-D3DD-4E05-AA78-AAA9F0B298B9}" srcOrd="0" destOrd="0" presId="urn:microsoft.com/office/officeart/2005/8/layout/hList7"/>
    <dgm:cxn modelId="{65CBBAA0-3E54-430A-ABAB-9C035AA70F27}" type="presParOf" srcId="{41A5BB9B-D3DD-4E05-AA78-AAA9F0B298B9}" destId="{0D024020-4F43-4F79-BC18-351B27231709}" srcOrd="0" destOrd="0" presId="urn:microsoft.com/office/officeart/2005/8/layout/hList7"/>
    <dgm:cxn modelId="{EABE5FB6-C37B-4E30-8A13-79D5B43F40D1}" type="presParOf" srcId="{41A5BB9B-D3DD-4E05-AA78-AAA9F0B298B9}" destId="{0439D2E4-65E3-4A1D-B9DA-D1255DBFCF1B}" srcOrd="1" destOrd="0" presId="urn:microsoft.com/office/officeart/2005/8/layout/hList7"/>
    <dgm:cxn modelId="{A43C65AB-4099-4FC9-B548-EF144D34D64C}" type="presParOf" srcId="{41A5BB9B-D3DD-4E05-AA78-AAA9F0B298B9}" destId="{1A2F3914-5406-46D0-B235-EEA95B79845D}" srcOrd="2" destOrd="0" presId="urn:microsoft.com/office/officeart/2005/8/layout/hList7"/>
    <dgm:cxn modelId="{4DF3E4DD-B3A3-4071-8155-577FAF6913C7}" type="presParOf" srcId="{41A5BB9B-D3DD-4E05-AA78-AAA9F0B298B9}" destId="{2C7A38C8-4AD6-4F92-9359-BAA627B91FB8}" srcOrd="3" destOrd="0" presId="urn:microsoft.com/office/officeart/2005/8/layout/hList7"/>
    <dgm:cxn modelId="{ED3CBB46-A548-4C32-8965-A606FD03D65C}" type="presParOf" srcId="{81081323-B2C3-496E-904C-1CF5BD5AC771}" destId="{FFD120CF-41C9-40E5-BB4E-2FDA96A141A6}" srcOrd="1" destOrd="0" presId="urn:microsoft.com/office/officeart/2005/8/layout/hList7"/>
    <dgm:cxn modelId="{2DAF6559-B3CF-449C-8DB2-DFBFB19AF075}" type="presParOf" srcId="{81081323-B2C3-496E-904C-1CF5BD5AC771}" destId="{8140AF97-477F-46C0-B857-BBCAF418567D}" srcOrd="2" destOrd="0" presId="urn:microsoft.com/office/officeart/2005/8/layout/hList7"/>
    <dgm:cxn modelId="{64063943-81D6-4129-997C-95F2573E34B5}" type="presParOf" srcId="{8140AF97-477F-46C0-B857-BBCAF418567D}" destId="{47E1E7C1-862E-4D02-8687-86A01FA7F183}" srcOrd="0" destOrd="0" presId="urn:microsoft.com/office/officeart/2005/8/layout/hList7"/>
    <dgm:cxn modelId="{E51E1CA0-C85E-4A57-B8EC-9C90455994B4}" type="presParOf" srcId="{8140AF97-477F-46C0-B857-BBCAF418567D}" destId="{9C21CD02-F6A4-4C96-9C14-BBB61DF63EB2}" srcOrd="1" destOrd="0" presId="urn:microsoft.com/office/officeart/2005/8/layout/hList7"/>
    <dgm:cxn modelId="{290CD75E-8CCB-4EF5-AC70-D71D3DD16F01}" type="presParOf" srcId="{8140AF97-477F-46C0-B857-BBCAF418567D}" destId="{E5A60380-B9C3-487F-B39E-2191907325F8}" srcOrd="2" destOrd="0" presId="urn:microsoft.com/office/officeart/2005/8/layout/hList7"/>
    <dgm:cxn modelId="{0B2FCC97-8B80-49AD-8BB8-AE4956625686}" type="presParOf" srcId="{8140AF97-477F-46C0-B857-BBCAF418567D}" destId="{477B425F-D8A4-470C-BBC1-7C0F39389412}" srcOrd="3" destOrd="0" presId="urn:microsoft.com/office/officeart/2005/8/layout/hList7"/>
    <dgm:cxn modelId="{38F2B924-C3E7-431E-95C0-088CCBCDAD14}" type="presParOf" srcId="{81081323-B2C3-496E-904C-1CF5BD5AC771}" destId="{F99C8DF2-BEC9-4E31-B305-B209792C9713}" srcOrd="3" destOrd="0" presId="urn:microsoft.com/office/officeart/2005/8/layout/hList7"/>
    <dgm:cxn modelId="{18F69C70-186D-4346-8CC8-6C3E48BEFB9F}" type="presParOf" srcId="{81081323-B2C3-496E-904C-1CF5BD5AC771}" destId="{F23057AD-A2B1-4D52-936B-D33D282E2A61}" srcOrd="4" destOrd="0" presId="urn:microsoft.com/office/officeart/2005/8/layout/hList7"/>
    <dgm:cxn modelId="{A3E50653-467C-401A-9D4C-9D505D5645DA}" type="presParOf" srcId="{F23057AD-A2B1-4D52-936B-D33D282E2A61}" destId="{E8DB972A-086C-4235-AB02-5D593DB13AE0}" srcOrd="0" destOrd="0" presId="urn:microsoft.com/office/officeart/2005/8/layout/hList7"/>
    <dgm:cxn modelId="{95EC7678-78E0-428F-B791-2298FC7CC251}" type="presParOf" srcId="{F23057AD-A2B1-4D52-936B-D33D282E2A61}" destId="{C4C9E56C-1A31-4C37-BEC2-4A1BAB2D96AC}" srcOrd="1" destOrd="0" presId="urn:microsoft.com/office/officeart/2005/8/layout/hList7"/>
    <dgm:cxn modelId="{6A409054-0C48-49DA-8C9B-D32C247C881E}" type="presParOf" srcId="{F23057AD-A2B1-4D52-936B-D33D282E2A61}" destId="{BC2C77E5-66AC-47E6-9D03-6BD4A53B9E27}" srcOrd="2" destOrd="0" presId="urn:microsoft.com/office/officeart/2005/8/layout/hList7"/>
    <dgm:cxn modelId="{D2560918-1C7A-470B-B05E-EFB99D44E150}" type="presParOf" srcId="{F23057AD-A2B1-4D52-936B-D33D282E2A61}" destId="{0DA8B44F-18E5-4465-A253-9E66F4C66FA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DE6A2F-66A9-4AE4-8B14-A8B452AC86A6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1C47D94-EEAD-4655-86EB-4FD1426FC607}">
      <dgm:prSet phldrT="[文字]" custT="1"/>
      <dgm:spPr/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災害應變中心成立</a:t>
          </a:r>
        </a:p>
      </dgm:t>
    </dgm:pt>
    <dgm:pt modelId="{31F93808-38F0-419D-B5CD-F2C39C5B4E17}" type="parTrans" cxnId="{5ABB54A4-F5A0-4D5D-914C-611299797EBD}">
      <dgm:prSet/>
      <dgm:spPr/>
      <dgm:t>
        <a:bodyPr/>
        <a:lstStyle/>
        <a:p>
          <a:endParaRPr lang="zh-TW" altLang="en-US"/>
        </a:p>
      </dgm:t>
    </dgm:pt>
    <dgm:pt modelId="{C4962149-EAFA-489F-AA9B-0C0237620865}" type="sibTrans" cxnId="{5ABB54A4-F5A0-4D5D-914C-611299797EBD}">
      <dgm:prSet/>
      <dgm:spPr/>
      <dgm:t>
        <a:bodyPr/>
        <a:lstStyle/>
        <a:p>
          <a:endParaRPr lang="zh-TW" altLang="en-US"/>
        </a:p>
      </dgm:t>
    </dgm:pt>
    <dgm:pt modelId="{D1A72660-4581-480A-AD02-4EDC4FD1E790}">
      <dgm:prSet phldrT="[文字]" custT="1"/>
      <dgm:spPr/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引導疏散避難</a:t>
          </a:r>
        </a:p>
      </dgm:t>
    </dgm:pt>
    <dgm:pt modelId="{F11EB951-A1BA-4A0A-9000-E50BEC701148}" type="parTrans" cxnId="{8B387370-8431-4098-B3C0-4E8844BBE1CD}">
      <dgm:prSet/>
      <dgm:spPr/>
      <dgm:t>
        <a:bodyPr/>
        <a:lstStyle/>
        <a:p>
          <a:endParaRPr lang="zh-TW" altLang="en-US"/>
        </a:p>
      </dgm:t>
    </dgm:pt>
    <dgm:pt modelId="{C0C99F5D-384C-4CDC-92DB-CB984865DA40}" type="sibTrans" cxnId="{8B387370-8431-4098-B3C0-4E8844BBE1CD}">
      <dgm:prSet/>
      <dgm:spPr/>
      <dgm:t>
        <a:bodyPr/>
        <a:lstStyle/>
        <a:p>
          <a:endParaRPr lang="zh-TW" altLang="en-US"/>
        </a:p>
      </dgm:t>
    </dgm:pt>
    <dgm:pt modelId="{B8AE9BC8-7F8B-49F4-94B7-94881451BA62}">
      <dgm:prSet phldrT="[文字]" custT="1"/>
      <dgm:spPr/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災情處置</a:t>
          </a:r>
        </a:p>
      </dgm:t>
    </dgm:pt>
    <dgm:pt modelId="{CE4C9E70-AF34-482F-AF33-E629EDCB4466}" type="parTrans" cxnId="{D4ED0C24-8E18-42E7-A222-F34AA5270BCE}">
      <dgm:prSet/>
      <dgm:spPr/>
      <dgm:t>
        <a:bodyPr/>
        <a:lstStyle/>
        <a:p>
          <a:endParaRPr lang="zh-TW" altLang="en-US"/>
        </a:p>
      </dgm:t>
    </dgm:pt>
    <dgm:pt modelId="{C2A512B2-8B79-4204-94CE-E62C2AAD24B4}" type="sibTrans" cxnId="{D4ED0C24-8E18-42E7-A222-F34AA5270BCE}">
      <dgm:prSet/>
      <dgm:spPr/>
      <dgm:t>
        <a:bodyPr/>
        <a:lstStyle/>
        <a:p>
          <a:endParaRPr lang="zh-TW" altLang="en-US"/>
        </a:p>
      </dgm:t>
    </dgm:pt>
    <dgm:pt modelId="{CA49D203-EB63-41F8-8005-DC4B686586BE}">
      <dgm:prSet custT="1"/>
      <dgm:spPr/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災害發生與察覺</a:t>
          </a:r>
          <a:endParaRPr lang="zh-TW" altLang="en-US" sz="4000" b="1" dirty="0">
            <a:latin typeface="標楷體" pitchFamily="65" charset="-120"/>
            <a:ea typeface="標楷體" pitchFamily="65" charset="-120"/>
          </a:endParaRPr>
        </a:p>
      </dgm:t>
    </dgm:pt>
    <dgm:pt modelId="{CF51B6E5-BC70-477D-A977-EFDBFF219B4C}" type="parTrans" cxnId="{D25837BD-312B-4139-91AD-32B404397476}">
      <dgm:prSet/>
      <dgm:spPr/>
      <dgm:t>
        <a:bodyPr/>
        <a:lstStyle/>
        <a:p>
          <a:endParaRPr lang="zh-TW" altLang="en-US"/>
        </a:p>
      </dgm:t>
    </dgm:pt>
    <dgm:pt modelId="{245944E8-CEC0-4D6C-88C8-7CC2F6E1C941}" type="sibTrans" cxnId="{D25837BD-312B-4139-91AD-32B404397476}">
      <dgm:prSet/>
      <dgm:spPr/>
      <dgm:t>
        <a:bodyPr/>
        <a:lstStyle/>
        <a:p>
          <a:endParaRPr lang="zh-TW" altLang="en-US"/>
        </a:p>
      </dgm:t>
    </dgm:pt>
    <dgm:pt modelId="{3F0F9918-AA38-475A-9FAD-03B5DA1E7F55}">
      <dgm:prSet custT="1"/>
      <dgm:spPr/>
      <dgm:t>
        <a:bodyPr/>
        <a:lstStyle/>
        <a:p>
          <a:r>
            <a:rPr lang="zh-TW" altLang="en-US" sz="4000" b="1" dirty="0" smtClean="0">
              <a:latin typeface="標楷體" pitchFamily="65" charset="-120"/>
              <a:ea typeface="標楷體" pitchFamily="65" charset="-120"/>
            </a:rPr>
            <a:t>應變啟動</a:t>
          </a:r>
        </a:p>
      </dgm:t>
    </dgm:pt>
    <dgm:pt modelId="{D7BFFE81-4912-408D-BFE8-D314DAFE1384}" type="sibTrans" cxnId="{E6A27A5D-3F71-425E-9BB3-8B646AA0603E}">
      <dgm:prSet/>
      <dgm:spPr/>
      <dgm:t>
        <a:bodyPr/>
        <a:lstStyle/>
        <a:p>
          <a:endParaRPr lang="zh-TW" altLang="en-US"/>
        </a:p>
      </dgm:t>
    </dgm:pt>
    <dgm:pt modelId="{BE02F8A2-3F88-46A5-8259-BD5D4876902F}" type="parTrans" cxnId="{E6A27A5D-3F71-425E-9BB3-8B646AA0603E}">
      <dgm:prSet/>
      <dgm:spPr/>
      <dgm:t>
        <a:bodyPr/>
        <a:lstStyle/>
        <a:p>
          <a:endParaRPr lang="zh-TW" altLang="en-US"/>
        </a:p>
      </dgm:t>
    </dgm:pt>
    <dgm:pt modelId="{EA5B6BD3-B881-4AA1-94F0-E7491EAAC23E}" type="pres">
      <dgm:prSet presAssocID="{21DE6A2F-66A9-4AE4-8B14-A8B452AC86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A38C46-957B-494E-82AC-3C15681854FA}" type="pres">
      <dgm:prSet presAssocID="{B8AE9BC8-7F8B-49F4-94B7-94881451BA62}" presName="boxAndChildren" presStyleCnt="0"/>
      <dgm:spPr/>
    </dgm:pt>
    <dgm:pt modelId="{4123370A-92B8-48DA-ABD8-282247A264BB}" type="pres">
      <dgm:prSet presAssocID="{B8AE9BC8-7F8B-49F4-94B7-94881451BA62}" presName="parentTextBox" presStyleLbl="node1" presStyleIdx="0" presStyleCnt="5"/>
      <dgm:spPr/>
      <dgm:t>
        <a:bodyPr/>
        <a:lstStyle/>
        <a:p>
          <a:endParaRPr lang="zh-TW" altLang="en-US"/>
        </a:p>
      </dgm:t>
    </dgm:pt>
    <dgm:pt modelId="{63994F40-D3D4-4B76-9F74-1D5B3880FA99}" type="pres">
      <dgm:prSet presAssocID="{C0C99F5D-384C-4CDC-92DB-CB984865DA40}" presName="sp" presStyleCnt="0"/>
      <dgm:spPr/>
    </dgm:pt>
    <dgm:pt modelId="{83E4EF8D-659A-40BA-8766-4A4FC9597BC0}" type="pres">
      <dgm:prSet presAssocID="{D1A72660-4581-480A-AD02-4EDC4FD1E790}" presName="arrowAndChildren" presStyleCnt="0"/>
      <dgm:spPr/>
    </dgm:pt>
    <dgm:pt modelId="{E4B67712-3D38-404A-BE7F-45B968E76170}" type="pres">
      <dgm:prSet presAssocID="{D1A72660-4581-480A-AD02-4EDC4FD1E790}" presName="parentTextArrow" presStyleLbl="node1" presStyleIdx="1" presStyleCnt="5"/>
      <dgm:spPr/>
      <dgm:t>
        <a:bodyPr/>
        <a:lstStyle/>
        <a:p>
          <a:endParaRPr lang="zh-TW" altLang="en-US"/>
        </a:p>
      </dgm:t>
    </dgm:pt>
    <dgm:pt modelId="{1B9028E2-E125-4FE4-A431-2979649575A2}" type="pres">
      <dgm:prSet presAssocID="{C4962149-EAFA-489F-AA9B-0C0237620865}" presName="sp" presStyleCnt="0"/>
      <dgm:spPr/>
    </dgm:pt>
    <dgm:pt modelId="{D4E964D0-16FD-4273-B5E7-D7DB7FD5A670}" type="pres">
      <dgm:prSet presAssocID="{21C47D94-EEAD-4655-86EB-4FD1426FC607}" presName="arrowAndChildren" presStyleCnt="0"/>
      <dgm:spPr/>
    </dgm:pt>
    <dgm:pt modelId="{80A3404E-C574-4762-A340-6EF622607A7F}" type="pres">
      <dgm:prSet presAssocID="{21C47D94-EEAD-4655-86EB-4FD1426FC607}" presName="parentTextArrow" presStyleLbl="node1" presStyleIdx="2" presStyleCnt="5"/>
      <dgm:spPr/>
      <dgm:t>
        <a:bodyPr/>
        <a:lstStyle/>
        <a:p>
          <a:endParaRPr lang="zh-TW" altLang="en-US"/>
        </a:p>
      </dgm:t>
    </dgm:pt>
    <dgm:pt modelId="{A7425E05-735D-4D3C-9730-E5CF46A26566}" type="pres">
      <dgm:prSet presAssocID="{D7BFFE81-4912-408D-BFE8-D314DAFE1384}" presName="sp" presStyleCnt="0"/>
      <dgm:spPr/>
    </dgm:pt>
    <dgm:pt modelId="{B6E05548-BA39-49F4-B6B1-51BC829B4F91}" type="pres">
      <dgm:prSet presAssocID="{3F0F9918-AA38-475A-9FAD-03B5DA1E7F55}" presName="arrowAndChildren" presStyleCnt="0"/>
      <dgm:spPr/>
    </dgm:pt>
    <dgm:pt modelId="{C27A030F-7A41-4519-AD3A-93716F2845A0}" type="pres">
      <dgm:prSet presAssocID="{3F0F9918-AA38-475A-9FAD-03B5DA1E7F55}" presName="parentTextArrow" presStyleLbl="node1" presStyleIdx="3" presStyleCnt="5"/>
      <dgm:spPr/>
      <dgm:t>
        <a:bodyPr/>
        <a:lstStyle/>
        <a:p>
          <a:endParaRPr lang="zh-TW" altLang="en-US"/>
        </a:p>
      </dgm:t>
    </dgm:pt>
    <dgm:pt modelId="{E2357F78-65F1-45F5-A1C8-B5A3A1B32F8A}" type="pres">
      <dgm:prSet presAssocID="{245944E8-CEC0-4D6C-88C8-7CC2F6E1C941}" presName="sp" presStyleCnt="0"/>
      <dgm:spPr/>
    </dgm:pt>
    <dgm:pt modelId="{B6749BAC-A4F3-4D6E-881B-A806D7F344B7}" type="pres">
      <dgm:prSet presAssocID="{CA49D203-EB63-41F8-8005-DC4B686586BE}" presName="arrowAndChildren" presStyleCnt="0"/>
      <dgm:spPr/>
    </dgm:pt>
    <dgm:pt modelId="{11ED8B97-ADE6-4CBB-A92C-3356380F33C3}" type="pres">
      <dgm:prSet presAssocID="{CA49D203-EB63-41F8-8005-DC4B686586BE}" presName="parentTextArrow" presStyleLbl="node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9CE1705-4DC9-4A9A-89AF-B4D0775A0316}" type="presOf" srcId="{21DE6A2F-66A9-4AE4-8B14-A8B452AC86A6}" destId="{EA5B6BD3-B881-4AA1-94F0-E7491EAAC23E}" srcOrd="0" destOrd="0" presId="urn:microsoft.com/office/officeart/2005/8/layout/process4"/>
    <dgm:cxn modelId="{E6A27A5D-3F71-425E-9BB3-8B646AA0603E}" srcId="{21DE6A2F-66A9-4AE4-8B14-A8B452AC86A6}" destId="{3F0F9918-AA38-475A-9FAD-03B5DA1E7F55}" srcOrd="1" destOrd="0" parTransId="{BE02F8A2-3F88-46A5-8259-BD5D4876902F}" sibTransId="{D7BFFE81-4912-408D-BFE8-D314DAFE1384}"/>
    <dgm:cxn modelId="{D25837BD-312B-4139-91AD-32B404397476}" srcId="{21DE6A2F-66A9-4AE4-8B14-A8B452AC86A6}" destId="{CA49D203-EB63-41F8-8005-DC4B686586BE}" srcOrd="0" destOrd="0" parTransId="{CF51B6E5-BC70-477D-A977-EFDBFF219B4C}" sibTransId="{245944E8-CEC0-4D6C-88C8-7CC2F6E1C941}"/>
    <dgm:cxn modelId="{6D1E51A6-6177-47AE-9B8F-81991575311A}" type="presOf" srcId="{21C47D94-EEAD-4655-86EB-4FD1426FC607}" destId="{80A3404E-C574-4762-A340-6EF622607A7F}" srcOrd="0" destOrd="0" presId="urn:microsoft.com/office/officeart/2005/8/layout/process4"/>
    <dgm:cxn modelId="{EF2715E6-8E20-4B6E-817A-B56A37914656}" type="presOf" srcId="{B8AE9BC8-7F8B-49F4-94B7-94881451BA62}" destId="{4123370A-92B8-48DA-ABD8-282247A264BB}" srcOrd="0" destOrd="0" presId="urn:microsoft.com/office/officeart/2005/8/layout/process4"/>
    <dgm:cxn modelId="{59D758C4-3EE7-4983-B461-1FEF1D50625D}" type="presOf" srcId="{3F0F9918-AA38-475A-9FAD-03B5DA1E7F55}" destId="{C27A030F-7A41-4519-AD3A-93716F2845A0}" srcOrd="0" destOrd="0" presId="urn:microsoft.com/office/officeart/2005/8/layout/process4"/>
    <dgm:cxn modelId="{D4ED0C24-8E18-42E7-A222-F34AA5270BCE}" srcId="{21DE6A2F-66A9-4AE4-8B14-A8B452AC86A6}" destId="{B8AE9BC8-7F8B-49F4-94B7-94881451BA62}" srcOrd="4" destOrd="0" parTransId="{CE4C9E70-AF34-482F-AF33-E629EDCB4466}" sibTransId="{C2A512B2-8B79-4204-94CE-E62C2AAD24B4}"/>
    <dgm:cxn modelId="{12FFBE03-8EAB-4B0C-8DDA-1984AD89A47F}" type="presOf" srcId="{D1A72660-4581-480A-AD02-4EDC4FD1E790}" destId="{E4B67712-3D38-404A-BE7F-45B968E76170}" srcOrd="0" destOrd="0" presId="urn:microsoft.com/office/officeart/2005/8/layout/process4"/>
    <dgm:cxn modelId="{51DBF617-899D-4301-A476-EA93399AD31E}" type="presOf" srcId="{CA49D203-EB63-41F8-8005-DC4B686586BE}" destId="{11ED8B97-ADE6-4CBB-A92C-3356380F33C3}" srcOrd="0" destOrd="0" presId="urn:microsoft.com/office/officeart/2005/8/layout/process4"/>
    <dgm:cxn modelId="{5ABB54A4-F5A0-4D5D-914C-611299797EBD}" srcId="{21DE6A2F-66A9-4AE4-8B14-A8B452AC86A6}" destId="{21C47D94-EEAD-4655-86EB-4FD1426FC607}" srcOrd="2" destOrd="0" parTransId="{31F93808-38F0-419D-B5CD-F2C39C5B4E17}" sibTransId="{C4962149-EAFA-489F-AA9B-0C0237620865}"/>
    <dgm:cxn modelId="{8B387370-8431-4098-B3C0-4E8844BBE1CD}" srcId="{21DE6A2F-66A9-4AE4-8B14-A8B452AC86A6}" destId="{D1A72660-4581-480A-AD02-4EDC4FD1E790}" srcOrd="3" destOrd="0" parTransId="{F11EB951-A1BA-4A0A-9000-E50BEC701148}" sibTransId="{C0C99F5D-384C-4CDC-92DB-CB984865DA40}"/>
    <dgm:cxn modelId="{B1090972-F1F9-4B9B-8D4A-6375C12AD87C}" type="presParOf" srcId="{EA5B6BD3-B881-4AA1-94F0-E7491EAAC23E}" destId="{74A38C46-957B-494E-82AC-3C15681854FA}" srcOrd="0" destOrd="0" presId="urn:microsoft.com/office/officeart/2005/8/layout/process4"/>
    <dgm:cxn modelId="{11E4A116-DED3-43F4-8654-6BF15EE238D5}" type="presParOf" srcId="{74A38C46-957B-494E-82AC-3C15681854FA}" destId="{4123370A-92B8-48DA-ABD8-282247A264BB}" srcOrd="0" destOrd="0" presId="urn:microsoft.com/office/officeart/2005/8/layout/process4"/>
    <dgm:cxn modelId="{0BFD48F0-5C95-48EA-A18B-77C8A74BEA63}" type="presParOf" srcId="{EA5B6BD3-B881-4AA1-94F0-E7491EAAC23E}" destId="{63994F40-D3D4-4B76-9F74-1D5B3880FA99}" srcOrd="1" destOrd="0" presId="urn:microsoft.com/office/officeart/2005/8/layout/process4"/>
    <dgm:cxn modelId="{C9051206-CC40-46E5-98AC-413A7DA8C1C0}" type="presParOf" srcId="{EA5B6BD3-B881-4AA1-94F0-E7491EAAC23E}" destId="{83E4EF8D-659A-40BA-8766-4A4FC9597BC0}" srcOrd="2" destOrd="0" presId="urn:microsoft.com/office/officeart/2005/8/layout/process4"/>
    <dgm:cxn modelId="{80414B6F-500B-44F5-ADDE-15371C9F6AC1}" type="presParOf" srcId="{83E4EF8D-659A-40BA-8766-4A4FC9597BC0}" destId="{E4B67712-3D38-404A-BE7F-45B968E76170}" srcOrd="0" destOrd="0" presId="urn:microsoft.com/office/officeart/2005/8/layout/process4"/>
    <dgm:cxn modelId="{B5891A87-187A-400E-9BAC-AF46CABB416F}" type="presParOf" srcId="{EA5B6BD3-B881-4AA1-94F0-E7491EAAC23E}" destId="{1B9028E2-E125-4FE4-A431-2979649575A2}" srcOrd="3" destOrd="0" presId="urn:microsoft.com/office/officeart/2005/8/layout/process4"/>
    <dgm:cxn modelId="{4F442667-0A5D-4C54-A354-DFF447D1659F}" type="presParOf" srcId="{EA5B6BD3-B881-4AA1-94F0-E7491EAAC23E}" destId="{D4E964D0-16FD-4273-B5E7-D7DB7FD5A670}" srcOrd="4" destOrd="0" presId="urn:microsoft.com/office/officeart/2005/8/layout/process4"/>
    <dgm:cxn modelId="{0A30A08C-FA2F-46DC-A8B3-70DBE0D497FE}" type="presParOf" srcId="{D4E964D0-16FD-4273-B5E7-D7DB7FD5A670}" destId="{80A3404E-C574-4762-A340-6EF622607A7F}" srcOrd="0" destOrd="0" presId="urn:microsoft.com/office/officeart/2005/8/layout/process4"/>
    <dgm:cxn modelId="{09374AD6-0812-493D-8733-DDCECF5C2D26}" type="presParOf" srcId="{EA5B6BD3-B881-4AA1-94F0-E7491EAAC23E}" destId="{A7425E05-735D-4D3C-9730-E5CF46A26566}" srcOrd="5" destOrd="0" presId="urn:microsoft.com/office/officeart/2005/8/layout/process4"/>
    <dgm:cxn modelId="{7F0A002F-0D91-42F0-BBD0-BB12E1B8B275}" type="presParOf" srcId="{EA5B6BD3-B881-4AA1-94F0-E7491EAAC23E}" destId="{B6E05548-BA39-49F4-B6B1-51BC829B4F91}" srcOrd="6" destOrd="0" presId="urn:microsoft.com/office/officeart/2005/8/layout/process4"/>
    <dgm:cxn modelId="{128C15BB-5ECF-4882-BB71-E0CA2D8C3DEE}" type="presParOf" srcId="{B6E05548-BA39-49F4-B6B1-51BC829B4F91}" destId="{C27A030F-7A41-4519-AD3A-93716F2845A0}" srcOrd="0" destOrd="0" presId="urn:microsoft.com/office/officeart/2005/8/layout/process4"/>
    <dgm:cxn modelId="{30AA7D59-C465-440E-969A-BA990867AEE4}" type="presParOf" srcId="{EA5B6BD3-B881-4AA1-94F0-E7491EAAC23E}" destId="{E2357F78-65F1-45F5-A1C8-B5A3A1B32F8A}" srcOrd="7" destOrd="0" presId="urn:microsoft.com/office/officeart/2005/8/layout/process4"/>
    <dgm:cxn modelId="{C26C9EFB-2CDA-4837-8645-4E5064D537DD}" type="presParOf" srcId="{EA5B6BD3-B881-4AA1-94F0-E7491EAAC23E}" destId="{B6749BAC-A4F3-4D6E-881B-A806D7F344B7}" srcOrd="8" destOrd="0" presId="urn:microsoft.com/office/officeart/2005/8/layout/process4"/>
    <dgm:cxn modelId="{9FF27D6E-4D7F-4611-B45F-3A071A6FB73A}" type="presParOf" srcId="{B6749BAC-A4F3-4D6E-881B-A806D7F344B7}" destId="{11ED8B97-ADE6-4CBB-A92C-3356380F33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06DFA5-B4A4-4664-AE6B-4DE2DA32E8BD}">
      <dsp:nvSpPr>
        <dsp:cNvPr id="0" name=""/>
        <dsp:cNvSpPr/>
      </dsp:nvSpPr>
      <dsp:spPr>
        <a:xfrm>
          <a:off x="4003476" y="1172980"/>
          <a:ext cx="871119" cy="96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36"/>
              </a:lnTo>
              <a:lnTo>
                <a:pt x="871119" y="961936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10F80-ECE5-496A-8B5E-4074D2F10BE7}">
      <dsp:nvSpPr>
        <dsp:cNvPr id="0" name=""/>
        <dsp:cNvSpPr/>
      </dsp:nvSpPr>
      <dsp:spPr>
        <a:xfrm>
          <a:off x="728395" y="1172980"/>
          <a:ext cx="3275080" cy="2002141"/>
        </a:xfrm>
        <a:custGeom>
          <a:avLst/>
          <a:gdLst/>
          <a:ahLst/>
          <a:cxnLst/>
          <a:rect l="0" t="0" r="0" b="0"/>
          <a:pathLst>
            <a:path>
              <a:moveTo>
                <a:pt x="3275080" y="0"/>
              </a:moveTo>
              <a:lnTo>
                <a:pt x="3275080" y="1910214"/>
              </a:lnTo>
              <a:lnTo>
                <a:pt x="0" y="1910214"/>
              </a:lnTo>
              <a:lnTo>
                <a:pt x="0" y="2002141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E4A21-9F11-4860-814A-4E80C48A4646}">
      <dsp:nvSpPr>
        <dsp:cNvPr id="0" name=""/>
        <dsp:cNvSpPr/>
      </dsp:nvSpPr>
      <dsp:spPr>
        <a:xfrm>
          <a:off x="2359207" y="1172980"/>
          <a:ext cx="1644268" cy="2002141"/>
        </a:xfrm>
        <a:custGeom>
          <a:avLst/>
          <a:gdLst/>
          <a:ahLst/>
          <a:cxnLst/>
          <a:rect l="0" t="0" r="0" b="0"/>
          <a:pathLst>
            <a:path>
              <a:moveTo>
                <a:pt x="1644268" y="0"/>
              </a:moveTo>
              <a:lnTo>
                <a:pt x="1644268" y="1910214"/>
              </a:lnTo>
              <a:lnTo>
                <a:pt x="0" y="1910214"/>
              </a:lnTo>
              <a:lnTo>
                <a:pt x="0" y="2002141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6FBE-44D8-4B9D-9ADA-0181EBDC1CE0}">
      <dsp:nvSpPr>
        <dsp:cNvPr id="0" name=""/>
        <dsp:cNvSpPr/>
      </dsp:nvSpPr>
      <dsp:spPr>
        <a:xfrm>
          <a:off x="3944300" y="1172980"/>
          <a:ext cx="91440" cy="2002141"/>
        </a:xfrm>
        <a:custGeom>
          <a:avLst/>
          <a:gdLst/>
          <a:ahLst/>
          <a:cxnLst/>
          <a:rect l="0" t="0" r="0" b="0"/>
          <a:pathLst>
            <a:path>
              <a:moveTo>
                <a:pt x="59176" y="0"/>
              </a:moveTo>
              <a:lnTo>
                <a:pt x="59176" y="1910214"/>
              </a:lnTo>
              <a:lnTo>
                <a:pt x="45720" y="1910214"/>
              </a:lnTo>
              <a:lnTo>
                <a:pt x="45720" y="2002141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D93C8-7435-4E58-9B00-F6B94B80F5A7}">
      <dsp:nvSpPr>
        <dsp:cNvPr id="0" name=""/>
        <dsp:cNvSpPr/>
      </dsp:nvSpPr>
      <dsp:spPr>
        <a:xfrm>
          <a:off x="4003476" y="1172980"/>
          <a:ext cx="1617355" cy="2002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214"/>
              </a:lnTo>
              <a:lnTo>
                <a:pt x="1617355" y="1910214"/>
              </a:lnTo>
              <a:lnTo>
                <a:pt x="1617355" y="2002141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84EAC-682D-46E0-985E-F3FFD8DD8FCC}">
      <dsp:nvSpPr>
        <dsp:cNvPr id="0" name=""/>
        <dsp:cNvSpPr/>
      </dsp:nvSpPr>
      <dsp:spPr>
        <a:xfrm>
          <a:off x="4003476" y="1172980"/>
          <a:ext cx="3248167" cy="2002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214"/>
              </a:lnTo>
              <a:lnTo>
                <a:pt x="3248167" y="1910214"/>
              </a:lnTo>
              <a:lnTo>
                <a:pt x="3248167" y="2002141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43B59-4465-44BE-8FF1-2858FB51FAB7}">
      <dsp:nvSpPr>
        <dsp:cNvPr id="0" name=""/>
        <dsp:cNvSpPr/>
      </dsp:nvSpPr>
      <dsp:spPr>
        <a:xfrm>
          <a:off x="2337723" y="0"/>
          <a:ext cx="3331506" cy="117298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指揮官</a:t>
          </a:r>
          <a:endParaRPr lang="en-US" altLang="zh-TW" sz="2200" b="1" kern="1200" dirty="0" smtClean="0">
            <a:latin typeface="+mj-ea"/>
            <a:ea typeface="+mj-ea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馬嘉延 </a:t>
          </a:r>
          <a:r>
            <a:rPr lang="zh-TW" altLang="en-US" sz="1400" b="1" kern="1200" dirty="0" smtClean="0">
              <a:latin typeface="+mj-ea"/>
              <a:ea typeface="+mj-ea"/>
            </a:rPr>
            <a:t>校長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2337723" y="0"/>
        <a:ext cx="3331506" cy="1172980"/>
      </dsp:txXfrm>
    </dsp:sp>
    <dsp:sp modelId="{02A064D2-CF0B-47B9-BE36-9E51444A3D20}">
      <dsp:nvSpPr>
        <dsp:cNvPr id="0" name=""/>
        <dsp:cNvSpPr/>
      </dsp:nvSpPr>
      <dsp:spPr>
        <a:xfrm>
          <a:off x="6528165" y="3175122"/>
          <a:ext cx="1446958" cy="1564287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緊急救護組</a:t>
          </a:r>
          <a:endParaRPr lang="en-US" altLang="zh-TW" sz="2200" b="1" kern="1200" dirty="0" smtClean="0">
            <a:latin typeface="+mj-ea"/>
            <a:ea typeface="+mj-ea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朱肖慈</a:t>
          </a:r>
          <a:r>
            <a:rPr lang="zh-TW" altLang="en-US" sz="1400" b="1" kern="1200" dirty="0" smtClean="0">
              <a:latin typeface="+mj-ea"/>
              <a:ea typeface="+mj-ea"/>
            </a:rPr>
            <a:t>主任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6528165" y="3175122"/>
        <a:ext cx="1446958" cy="1564287"/>
      </dsp:txXfrm>
    </dsp:sp>
    <dsp:sp modelId="{2FD74BBE-64F1-44E7-9719-0A3455B75DB4}">
      <dsp:nvSpPr>
        <dsp:cNvPr id="0" name=""/>
        <dsp:cNvSpPr/>
      </dsp:nvSpPr>
      <dsp:spPr>
        <a:xfrm>
          <a:off x="4897353" y="3175122"/>
          <a:ext cx="1446958" cy="1564287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安全防護組</a:t>
          </a:r>
          <a:endParaRPr lang="en-US" altLang="zh-TW" sz="2200" b="1" kern="1200" dirty="0" smtClean="0">
            <a:latin typeface="+mj-ea"/>
            <a:ea typeface="+mj-ea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劉季妍</a:t>
          </a:r>
          <a:r>
            <a:rPr lang="zh-TW" altLang="en-US" sz="1400" b="1" kern="1200" dirty="0" smtClean="0">
              <a:latin typeface="+mj-ea"/>
              <a:ea typeface="+mj-ea"/>
            </a:rPr>
            <a:t>主任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4897353" y="3175122"/>
        <a:ext cx="1446958" cy="1564287"/>
      </dsp:txXfrm>
    </dsp:sp>
    <dsp:sp modelId="{03EA89E1-912D-41D3-AA55-FC0F0962F457}">
      <dsp:nvSpPr>
        <dsp:cNvPr id="0" name=""/>
        <dsp:cNvSpPr/>
      </dsp:nvSpPr>
      <dsp:spPr>
        <a:xfrm>
          <a:off x="3266540" y="3175122"/>
          <a:ext cx="1446958" cy="1564287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避難引導組</a:t>
          </a:r>
          <a:endParaRPr lang="en-US" altLang="zh-TW" sz="2200" b="1" kern="1200" dirty="0" smtClean="0">
            <a:latin typeface="+mj-ea"/>
            <a:ea typeface="+mj-ea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馬嶔 </a:t>
          </a:r>
          <a:r>
            <a:rPr lang="zh-TW" altLang="en-US" sz="1400" b="1" kern="1200" dirty="0" smtClean="0">
              <a:latin typeface="+mj-ea"/>
              <a:ea typeface="+mj-ea"/>
            </a:rPr>
            <a:t>副校長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3266540" y="3175122"/>
        <a:ext cx="1446958" cy="1564287"/>
      </dsp:txXfrm>
    </dsp:sp>
    <dsp:sp modelId="{DA7DBCD3-C145-49B5-9520-59E1D03550C8}">
      <dsp:nvSpPr>
        <dsp:cNvPr id="0" name=""/>
        <dsp:cNvSpPr/>
      </dsp:nvSpPr>
      <dsp:spPr>
        <a:xfrm>
          <a:off x="1635728" y="3175122"/>
          <a:ext cx="1446958" cy="1564287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通報組</a:t>
          </a:r>
          <a:endParaRPr lang="en-US" altLang="zh-TW" sz="2400" b="1" kern="1200" dirty="0" smtClean="0">
            <a:latin typeface="+mj-ea"/>
            <a:ea typeface="+mj-ea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李晶蓉</a:t>
          </a:r>
          <a:r>
            <a:rPr lang="zh-TW" altLang="en-US" sz="1400" b="1" kern="1200" dirty="0" smtClean="0">
              <a:latin typeface="+mj-ea"/>
              <a:ea typeface="+mj-ea"/>
            </a:rPr>
            <a:t>召集人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635728" y="3175122"/>
        <a:ext cx="1446958" cy="1564287"/>
      </dsp:txXfrm>
    </dsp:sp>
    <dsp:sp modelId="{1D15595E-1D5C-48AD-8A8B-39005C4827C9}">
      <dsp:nvSpPr>
        <dsp:cNvPr id="0" name=""/>
        <dsp:cNvSpPr/>
      </dsp:nvSpPr>
      <dsp:spPr>
        <a:xfrm>
          <a:off x="4916" y="3175122"/>
          <a:ext cx="1446958" cy="1564287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搶救組</a:t>
          </a:r>
          <a:endParaRPr lang="en-US" altLang="zh-TW" sz="2400" b="1" kern="1200" dirty="0" smtClean="0">
            <a:latin typeface="+mj-ea"/>
            <a:ea typeface="+mj-ea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陳文鍾</a:t>
          </a:r>
          <a:r>
            <a:rPr lang="zh-TW" altLang="en-US" sz="1400" b="1" kern="1200" dirty="0" smtClean="0">
              <a:latin typeface="+mj-ea"/>
              <a:ea typeface="+mj-ea"/>
            </a:rPr>
            <a:t>教官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4916" y="3175122"/>
        <a:ext cx="1446958" cy="1564287"/>
      </dsp:txXfrm>
    </dsp:sp>
    <dsp:sp modelId="{C5A69260-E1A0-41A5-9A5A-A6A558158414}">
      <dsp:nvSpPr>
        <dsp:cNvPr id="0" name=""/>
        <dsp:cNvSpPr/>
      </dsp:nvSpPr>
      <dsp:spPr>
        <a:xfrm>
          <a:off x="4874595" y="1584175"/>
          <a:ext cx="3105444" cy="110148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副指揮官</a:t>
          </a:r>
          <a:endParaRPr lang="en-US" altLang="zh-TW" sz="2200" b="1" kern="1200" dirty="0" smtClean="0">
            <a:latin typeface="+mj-ea"/>
            <a:ea typeface="+mj-ea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>
              <a:latin typeface="+mj-ea"/>
              <a:ea typeface="+mj-ea"/>
            </a:rPr>
            <a:t>張家聲 </a:t>
          </a:r>
          <a:r>
            <a:rPr lang="zh-TW" altLang="en-US" sz="1400" b="1" kern="1200" dirty="0" smtClean="0">
              <a:latin typeface="+mj-ea"/>
              <a:ea typeface="+mj-ea"/>
            </a:rPr>
            <a:t>副校長</a:t>
          </a:r>
          <a:endParaRPr lang="zh-TW" altLang="en-US" sz="1400" kern="1200" dirty="0"/>
        </a:p>
      </dsp:txBody>
      <dsp:txXfrm>
        <a:off x="4874595" y="1584175"/>
        <a:ext cx="3105444" cy="11014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395D29-FA99-4A55-8074-3C699E23D5D7}">
      <dsp:nvSpPr>
        <dsp:cNvPr id="0" name=""/>
        <dsp:cNvSpPr/>
      </dsp:nvSpPr>
      <dsp:spPr>
        <a:xfrm rot="5400000">
          <a:off x="-91061" y="93371"/>
          <a:ext cx="607075" cy="4249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5400000">
        <a:off x="-91061" y="93371"/>
        <a:ext cx="607075" cy="424952"/>
      </dsp:txXfrm>
    </dsp:sp>
    <dsp:sp modelId="{674718CA-823F-4E41-8B72-B40A58045990}">
      <dsp:nvSpPr>
        <dsp:cNvPr id="0" name=""/>
        <dsp:cNvSpPr/>
      </dsp:nvSpPr>
      <dsp:spPr>
        <a:xfrm rot="5400000">
          <a:off x="3411384" y="-2984122"/>
          <a:ext cx="394598" cy="636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1" kern="1200" dirty="0" smtClean="0"/>
            <a:t>8月20日﹙四﹚</a:t>
          </a:r>
          <a:r>
            <a:rPr lang="zh-TW" sz="1600" b="1" kern="1200" dirty="0" smtClean="0"/>
            <a:t>校務會議</a:t>
          </a:r>
          <a:r>
            <a:rPr lang="en-US" sz="1600" b="1" kern="1200" dirty="0" smtClean="0"/>
            <a:t>-</a:t>
          </a:r>
          <a:r>
            <a:rPr lang="zh-TW" sz="1600" b="1" kern="1200" dirty="0" smtClean="0"/>
            <a:t>校園災害防救會議</a:t>
          </a:r>
          <a:endParaRPr lang="zh-TW" altLang="en-US" sz="1600" b="1" kern="1200" dirty="0"/>
        </a:p>
      </dsp:txBody>
      <dsp:txXfrm rot="5400000">
        <a:off x="3411384" y="-2984122"/>
        <a:ext cx="394598" cy="6367463"/>
      </dsp:txXfrm>
    </dsp:sp>
    <dsp:sp modelId="{8626BADE-3576-4D40-9D65-0A8FB65A29F8}">
      <dsp:nvSpPr>
        <dsp:cNvPr id="0" name=""/>
        <dsp:cNvSpPr/>
      </dsp:nvSpPr>
      <dsp:spPr>
        <a:xfrm rot="5400000">
          <a:off x="-91061" y="625451"/>
          <a:ext cx="607075" cy="424952"/>
        </a:xfrm>
        <a:prstGeom prst="chevron">
          <a:avLst/>
        </a:prstGeom>
        <a:solidFill>
          <a:schemeClr val="accent4">
            <a:hueOff val="-458619"/>
            <a:satOff val="5670"/>
            <a:lumOff val="-1848"/>
            <a:alphaOff val="0"/>
          </a:schemeClr>
        </a:solidFill>
        <a:ln w="48000" cap="flat" cmpd="thickThin" algn="ctr">
          <a:solidFill>
            <a:schemeClr val="accent4">
              <a:hueOff val="-458619"/>
              <a:satOff val="5670"/>
              <a:lumOff val="-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5400000">
        <a:off x="-91061" y="625451"/>
        <a:ext cx="607075" cy="424952"/>
      </dsp:txXfrm>
    </dsp:sp>
    <dsp:sp modelId="{53E0BD99-560C-42D0-A4FB-7953FF5D2E75}">
      <dsp:nvSpPr>
        <dsp:cNvPr id="0" name=""/>
        <dsp:cNvSpPr/>
      </dsp:nvSpPr>
      <dsp:spPr>
        <a:xfrm rot="5400000">
          <a:off x="3411384" y="-2452042"/>
          <a:ext cx="394598" cy="636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458619"/>
              <a:satOff val="5670"/>
              <a:lumOff val="-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1" kern="1200" dirty="0" smtClean="0"/>
            <a:t>8月28日﹙五﹚</a:t>
          </a:r>
          <a:r>
            <a:rPr lang="zh-TW" sz="1600" b="1" kern="1200" dirty="0" smtClean="0"/>
            <a:t>複合式災害避難掩護演練</a:t>
          </a:r>
          <a:r>
            <a:rPr lang="en-US" sz="1600" b="1" kern="1200" dirty="0" smtClean="0"/>
            <a:t>-</a:t>
          </a:r>
          <a:r>
            <a:rPr lang="zh-TW" sz="1600" b="1" kern="1200" dirty="0" smtClean="0"/>
            <a:t>第</a:t>
          </a:r>
          <a:r>
            <a:rPr lang="en-US" sz="1600" b="1" kern="1200" dirty="0" smtClean="0"/>
            <a:t>1</a:t>
          </a:r>
          <a:r>
            <a:rPr lang="zh-TW" sz="1600" b="1" kern="1200" dirty="0" smtClean="0"/>
            <a:t>次預演</a:t>
          </a:r>
          <a:endParaRPr lang="zh-TW" altLang="en-US" sz="1600" b="1" kern="1200" dirty="0"/>
        </a:p>
      </dsp:txBody>
      <dsp:txXfrm rot="5400000">
        <a:off x="3411384" y="-2452042"/>
        <a:ext cx="394598" cy="6367463"/>
      </dsp:txXfrm>
    </dsp:sp>
    <dsp:sp modelId="{494FCFE0-5966-4360-A22A-13C8DDAB4130}">
      <dsp:nvSpPr>
        <dsp:cNvPr id="0" name=""/>
        <dsp:cNvSpPr/>
      </dsp:nvSpPr>
      <dsp:spPr>
        <a:xfrm rot="5400000">
          <a:off x="-91061" y="1157531"/>
          <a:ext cx="607075" cy="424952"/>
        </a:xfrm>
        <a:prstGeom prst="chevron">
          <a:avLst/>
        </a:prstGeom>
        <a:solidFill>
          <a:schemeClr val="accent4">
            <a:hueOff val="-917239"/>
            <a:satOff val="11340"/>
            <a:lumOff val="-3697"/>
            <a:alphaOff val="0"/>
          </a:schemeClr>
        </a:solidFill>
        <a:ln w="48000" cap="flat" cmpd="thickThin" algn="ctr">
          <a:solidFill>
            <a:schemeClr val="accent4">
              <a:hueOff val="-917239"/>
              <a:satOff val="11340"/>
              <a:lumOff val="-3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 rot="5400000">
        <a:off x="-91061" y="1157531"/>
        <a:ext cx="607075" cy="424952"/>
      </dsp:txXfrm>
    </dsp:sp>
    <dsp:sp modelId="{C2ED0F6C-1DEA-4C24-9CDB-FC9A7365AB0C}">
      <dsp:nvSpPr>
        <dsp:cNvPr id="0" name=""/>
        <dsp:cNvSpPr/>
      </dsp:nvSpPr>
      <dsp:spPr>
        <a:xfrm rot="5400000">
          <a:off x="3411384" y="-1919962"/>
          <a:ext cx="394598" cy="636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917239"/>
              <a:satOff val="11340"/>
              <a:lumOff val="-3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 smtClean="0"/>
            <a:t>主廚之家</a:t>
          </a:r>
          <a:r>
            <a:rPr lang="zh-TW" sz="1400" b="1" kern="1200" dirty="0" smtClean="0"/>
            <a:t>﹙教學實習大樓﹚</a:t>
          </a:r>
          <a:r>
            <a:rPr lang="en-US" sz="1800" b="1" kern="1200" dirty="0" smtClean="0"/>
            <a:t>-</a:t>
          </a:r>
          <a:r>
            <a:rPr lang="en-US" sz="1800" b="1" kern="1200" dirty="0" err="1" smtClean="0"/>
            <a:t>輪帶式</a:t>
          </a:r>
          <a:r>
            <a:rPr lang="zh-TW" sz="1800" b="1" kern="1200" dirty="0" smtClean="0"/>
            <a:t>避難掩護演練</a:t>
          </a:r>
          <a:r>
            <a:rPr lang="en-US" altLang="zh-TW" sz="1600" b="1" kern="1200" dirty="0" smtClean="0">
              <a:solidFill>
                <a:srgbClr val="FF0000"/>
              </a:solidFill>
            </a:rPr>
            <a:t>﹙8/31-9/11﹚</a:t>
          </a:r>
          <a:endParaRPr lang="zh-TW" altLang="en-US" sz="1600" b="1" kern="1200" dirty="0">
            <a:solidFill>
              <a:srgbClr val="FF0000"/>
            </a:solidFill>
          </a:endParaRPr>
        </a:p>
      </dsp:txBody>
      <dsp:txXfrm rot="5400000">
        <a:off x="3411384" y="-1919962"/>
        <a:ext cx="394598" cy="6367463"/>
      </dsp:txXfrm>
    </dsp:sp>
    <dsp:sp modelId="{CC64F644-3E22-4589-84B0-1A42190BD759}">
      <dsp:nvSpPr>
        <dsp:cNvPr id="0" name=""/>
        <dsp:cNvSpPr/>
      </dsp:nvSpPr>
      <dsp:spPr>
        <a:xfrm rot="5400000">
          <a:off x="-91061" y="1689611"/>
          <a:ext cx="607075" cy="424952"/>
        </a:xfrm>
        <a:prstGeom prst="chevron">
          <a:avLst/>
        </a:prstGeom>
        <a:solidFill>
          <a:schemeClr val="accent4">
            <a:hueOff val="-1375858"/>
            <a:satOff val="17010"/>
            <a:lumOff val="-5545"/>
            <a:alphaOff val="0"/>
          </a:schemeClr>
        </a:solidFill>
        <a:ln w="48000" cap="flat" cmpd="thickThin" algn="ctr">
          <a:solidFill>
            <a:schemeClr val="accent4">
              <a:hueOff val="-1375858"/>
              <a:satOff val="17010"/>
              <a:lumOff val="-55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 rot="5400000">
        <a:off x="-91061" y="1689611"/>
        <a:ext cx="607075" cy="424952"/>
      </dsp:txXfrm>
    </dsp:sp>
    <dsp:sp modelId="{C4BC4D20-F955-44C7-822B-329C743AA456}">
      <dsp:nvSpPr>
        <dsp:cNvPr id="0" name=""/>
        <dsp:cNvSpPr/>
      </dsp:nvSpPr>
      <dsp:spPr>
        <a:xfrm rot="5400000">
          <a:off x="3411384" y="-1387881"/>
          <a:ext cx="394598" cy="636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1375858"/>
              <a:satOff val="17010"/>
              <a:lumOff val="-55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1" kern="1200" dirty="0" smtClean="0"/>
            <a:t>9月2日﹙三﹚</a:t>
          </a:r>
          <a:r>
            <a:rPr lang="zh-TW" sz="1600" b="1" kern="1200" dirty="0" smtClean="0"/>
            <a:t>複合式災害避難掩護演練</a:t>
          </a:r>
          <a:r>
            <a:rPr lang="en-US" sz="1600" b="1" kern="1200" dirty="0" smtClean="0"/>
            <a:t>-</a:t>
          </a:r>
          <a:r>
            <a:rPr lang="zh-TW" sz="1600" b="1" kern="1200" dirty="0" smtClean="0"/>
            <a:t>第</a:t>
          </a:r>
          <a:r>
            <a:rPr lang="en-US" altLang="zh-TW" sz="1600" b="1" kern="1200" dirty="0" smtClean="0"/>
            <a:t>2</a:t>
          </a:r>
          <a:r>
            <a:rPr lang="zh-TW" sz="1600" b="1" kern="1200" dirty="0" smtClean="0"/>
            <a:t>次預演</a:t>
          </a:r>
          <a:endParaRPr lang="zh-TW" altLang="en-US" sz="1600" kern="1200" dirty="0"/>
        </a:p>
      </dsp:txBody>
      <dsp:txXfrm rot="5400000">
        <a:off x="3411384" y="-1387881"/>
        <a:ext cx="394598" cy="6367463"/>
      </dsp:txXfrm>
    </dsp:sp>
    <dsp:sp modelId="{363D2DC9-43F1-4CE8-A531-4618E1A3B17D}">
      <dsp:nvSpPr>
        <dsp:cNvPr id="0" name=""/>
        <dsp:cNvSpPr/>
      </dsp:nvSpPr>
      <dsp:spPr>
        <a:xfrm rot="5400000">
          <a:off x="-91061" y="2221691"/>
          <a:ext cx="607075" cy="424952"/>
        </a:xfrm>
        <a:prstGeom prst="chevron">
          <a:avLst/>
        </a:prstGeom>
        <a:solidFill>
          <a:schemeClr val="accent4">
            <a:hueOff val="-1834478"/>
            <a:satOff val="22680"/>
            <a:lumOff val="-7394"/>
            <a:alphaOff val="0"/>
          </a:schemeClr>
        </a:solidFill>
        <a:ln w="48000" cap="flat" cmpd="thickThin" algn="ctr">
          <a:solidFill>
            <a:schemeClr val="accent4">
              <a:hueOff val="-1834478"/>
              <a:satOff val="22680"/>
              <a:lumOff val="-7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5400000">
        <a:off x="-91061" y="2221691"/>
        <a:ext cx="607075" cy="424952"/>
      </dsp:txXfrm>
    </dsp:sp>
    <dsp:sp modelId="{DFE8931B-D30E-44FF-B657-9B583355A256}">
      <dsp:nvSpPr>
        <dsp:cNvPr id="0" name=""/>
        <dsp:cNvSpPr/>
      </dsp:nvSpPr>
      <dsp:spPr>
        <a:xfrm rot="5400000">
          <a:off x="3411384" y="-855801"/>
          <a:ext cx="394598" cy="636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1834478"/>
              <a:satOff val="22680"/>
              <a:lumOff val="-73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1" kern="1200" dirty="0" smtClean="0"/>
            <a:t>9月4日﹙五﹚</a:t>
          </a:r>
          <a:r>
            <a:rPr lang="zh-TW" sz="1600" b="1" kern="1200" dirty="0" smtClean="0"/>
            <a:t>複合式災害避難掩護演練</a:t>
          </a:r>
          <a:r>
            <a:rPr lang="en-US" sz="1600" b="1" kern="1200" dirty="0" smtClean="0"/>
            <a:t>-</a:t>
          </a:r>
          <a:r>
            <a:rPr lang="zh-TW" altLang="en-US" sz="1600" b="1" kern="1200" dirty="0" smtClean="0"/>
            <a:t>無預警演練</a:t>
          </a:r>
          <a:endParaRPr lang="zh-TW" altLang="en-US" sz="1600" kern="1200" dirty="0"/>
        </a:p>
      </dsp:txBody>
      <dsp:txXfrm rot="5400000">
        <a:off x="3411384" y="-855801"/>
        <a:ext cx="394598" cy="6367463"/>
      </dsp:txXfrm>
    </dsp:sp>
    <dsp:sp modelId="{43AE1F2E-A009-4703-91D9-378A80955E2C}">
      <dsp:nvSpPr>
        <dsp:cNvPr id="0" name=""/>
        <dsp:cNvSpPr/>
      </dsp:nvSpPr>
      <dsp:spPr>
        <a:xfrm rot="5400000">
          <a:off x="-91061" y="2753771"/>
          <a:ext cx="607075" cy="424952"/>
        </a:xfrm>
        <a:prstGeom prst="chevron">
          <a:avLst/>
        </a:prstGeom>
        <a:solidFill>
          <a:schemeClr val="accent4">
            <a:hueOff val="-2293097"/>
            <a:satOff val="28350"/>
            <a:lumOff val="-9242"/>
            <a:alphaOff val="0"/>
          </a:schemeClr>
        </a:solidFill>
        <a:ln w="48000" cap="flat" cmpd="thickThin" algn="ctr">
          <a:solidFill>
            <a:schemeClr val="accent4">
              <a:hueOff val="-2293097"/>
              <a:satOff val="28350"/>
              <a:lumOff val="-9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5400000">
        <a:off x="-91061" y="2753771"/>
        <a:ext cx="607075" cy="424952"/>
      </dsp:txXfrm>
    </dsp:sp>
    <dsp:sp modelId="{BC1ACF4B-431D-4032-8F08-C526C627F1F4}">
      <dsp:nvSpPr>
        <dsp:cNvPr id="0" name=""/>
        <dsp:cNvSpPr/>
      </dsp:nvSpPr>
      <dsp:spPr>
        <a:xfrm rot="5400000">
          <a:off x="3411384" y="-323721"/>
          <a:ext cx="394598" cy="636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2293097"/>
              <a:satOff val="28350"/>
              <a:lumOff val="-9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1" kern="1200" dirty="0" smtClean="0"/>
            <a:t>9月9日﹙三﹚</a:t>
          </a:r>
          <a:r>
            <a:rPr lang="zh-TW" sz="1600" b="1" kern="1200" dirty="0" smtClean="0"/>
            <a:t>複合式災害避難掩護演練</a:t>
          </a:r>
          <a:r>
            <a:rPr lang="en-US" sz="1600" b="1" kern="1200" dirty="0" smtClean="0"/>
            <a:t>-</a:t>
          </a:r>
          <a:r>
            <a:rPr lang="zh-TW" altLang="en-US" sz="1600" b="1" kern="1200" dirty="0" smtClean="0"/>
            <a:t>配合教育局輔訪</a:t>
          </a:r>
          <a:endParaRPr lang="zh-TW" altLang="en-US" sz="1600" kern="1200" dirty="0"/>
        </a:p>
      </dsp:txBody>
      <dsp:txXfrm rot="5400000">
        <a:off x="3411384" y="-323721"/>
        <a:ext cx="394598" cy="6367463"/>
      </dsp:txXfrm>
    </dsp:sp>
    <dsp:sp modelId="{363C4722-6194-4C5C-BAFD-3482D8B1CD5D}">
      <dsp:nvSpPr>
        <dsp:cNvPr id="0" name=""/>
        <dsp:cNvSpPr/>
      </dsp:nvSpPr>
      <dsp:spPr>
        <a:xfrm rot="5400000">
          <a:off x="-91061" y="3285851"/>
          <a:ext cx="607075" cy="424952"/>
        </a:xfrm>
        <a:prstGeom prst="chevron">
          <a:avLst/>
        </a:prstGeom>
        <a:solidFill>
          <a:schemeClr val="accent4">
            <a:hueOff val="-2751717"/>
            <a:satOff val="34020"/>
            <a:lumOff val="-11091"/>
            <a:alphaOff val="0"/>
          </a:schemeClr>
        </a:solidFill>
        <a:ln w="48000" cap="flat" cmpd="thickThin" algn="ctr">
          <a:solidFill>
            <a:schemeClr val="accent4">
              <a:hueOff val="-2751717"/>
              <a:satOff val="34020"/>
              <a:lumOff val="-11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 dirty="0"/>
        </a:p>
      </dsp:txBody>
      <dsp:txXfrm rot="5400000">
        <a:off x="-91061" y="3285851"/>
        <a:ext cx="607075" cy="424952"/>
      </dsp:txXfrm>
    </dsp:sp>
    <dsp:sp modelId="{B7D2B6B9-96E4-4504-BC1E-BB85B90C3993}">
      <dsp:nvSpPr>
        <dsp:cNvPr id="0" name=""/>
        <dsp:cNvSpPr/>
      </dsp:nvSpPr>
      <dsp:spPr>
        <a:xfrm rot="5400000">
          <a:off x="3411384" y="208358"/>
          <a:ext cx="394598" cy="636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2751717"/>
              <a:satOff val="34020"/>
              <a:lumOff val="-11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1" kern="1200" dirty="0" smtClean="0"/>
            <a:t>9月21日﹙一﹚</a:t>
          </a:r>
          <a:r>
            <a:rPr lang="zh-TW" altLang="zh-TW" sz="1600" b="1" kern="1200" dirty="0" smtClean="0"/>
            <a:t>國家防災教育日</a:t>
          </a:r>
          <a:r>
            <a:rPr lang="en-US" altLang="zh-TW" sz="1600" b="1" kern="1200" dirty="0" smtClean="0"/>
            <a:t>-</a:t>
          </a:r>
          <a:r>
            <a:rPr lang="zh-TW" altLang="zh-TW" sz="1600" b="1" kern="1200" dirty="0" smtClean="0"/>
            <a:t>地震避難掩護演練</a:t>
          </a:r>
          <a:endParaRPr lang="zh-TW" altLang="en-US" sz="1600" b="1" kern="1200" dirty="0" smtClean="0"/>
        </a:p>
      </dsp:txBody>
      <dsp:txXfrm rot="5400000">
        <a:off x="3411384" y="208358"/>
        <a:ext cx="394598" cy="6367463"/>
      </dsp:txXfrm>
    </dsp:sp>
    <dsp:sp modelId="{1CAF5F86-2EF3-4191-BB24-10F290DE1E34}">
      <dsp:nvSpPr>
        <dsp:cNvPr id="0" name=""/>
        <dsp:cNvSpPr/>
      </dsp:nvSpPr>
      <dsp:spPr>
        <a:xfrm rot="5400000">
          <a:off x="-91061" y="3817932"/>
          <a:ext cx="607075" cy="424952"/>
        </a:xfrm>
        <a:prstGeom prst="chevron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48000" cap="flat" cmpd="thickThin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5400000">
        <a:off x="-91061" y="3817932"/>
        <a:ext cx="607075" cy="424952"/>
      </dsp:txXfrm>
    </dsp:sp>
    <dsp:sp modelId="{D11FFB2A-235A-4077-85B5-B4F090C7FBAC}">
      <dsp:nvSpPr>
        <dsp:cNvPr id="0" name=""/>
        <dsp:cNvSpPr/>
      </dsp:nvSpPr>
      <dsp:spPr>
        <a:xfrm rot="5400000">
          <a:off x="3411384" y="740438"/>
          <a:ext cx="394598" cy="6367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1" kern="1200" dirty="0" smtClean="0"/>
            <a:t>複合式災害避難掩護演練</a:t>
          </a:r>
          <a:r>
            <a:rPr lang="en-US" altLang="zh-TW" sz="1600" b="1" kern="1200" dirty="0" smtClean="0"/>
            <a:t>﹙返校班</a:t>
          </a:r>
          <a:r>
            <a:rPr lang="en-US" altLang="zh-TW" sz="1600" b="1" kern="1200" dirty="0" smtClean="0">
              <a:solidFill>
                <a:srgbClr val="FF0000"/>
              </a:solidFill>
            </a:rPr>
            <a:t>8/19</a:t>
          </a:r>
          <a:r>
            <a:rPr lang="en-US" altLang="zh-TW" sz="1600" b="1" kern="1200" dirty="0" smtClean="0"/>
            <a:t>、進修部、社大</a:t>
          </a:r>
          <a:r>
            <a:rPr lang="en-US" altLang="zh-TW" sz="1600" b="1" kern="1200" dirty="0" smtClean="0">
              <a:solidFill>
                <a:srgbClr val="FF0000"/>
              </a:solidFill>
            </a:rPr>
            <a:t>8/31</a:t>
          </a:r>
          <a:r>
            <a:rPr lang="en-US" altLang="zh-TW" sz="1600" b="1" kern="1200" dirty="0" smtClean="0"/>
            <a:t>﹚</a:t>
          </a:r>
          <a:endParaRPr lang="zh-TW" altLang="en-US" sz="1600" kern="1200" dirty="0"/>
        </a:p>
      </dsp:txBody>
      <dsp:txXfrm rot="5400000">
        <a:off x="3411384" y="740438"/>
        <a:ext cx="394598" cy="63674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74D53C-EDC1-4B7E-864C-219B63C1AF9A}">
      <dsp:nvSpPr>
        <dsp:cNvPr id="0" name=""/>
        <dsp:cNvSpPr/>
      </dsp:nvSpPr>
      <dsp:spPr>
        <a:xfrm>
          <a:off x="2413135" y="263"/>
          <a:ext cx="5000991" cy="1028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b="1" u="none" kern="1200" dirty="0" smtClean="0"/>
            <a:t>地</a:t>
          </a:r>
          <a:r>
            <a:rPr lang="zh-TW" sz="1700" b="1" u="none" kern="1200" dirty="0" smtClean="0"/>
            <a:t>震發生時，最重要的地震避難原則就是保護自身的安全，尤其是保護頭、頸部避免受傷</a:t>
          </a:r>
          <a:endParaRPr lang="zh-TW" altLang="en-US" sz="1700" b="1" u="none" kern="1200" dirty="0"/>
        </a:p>
      </dsp:txBody>
      <dsp:txXfrm>
        <a:off x="2413135" y="263"/>
        <a:ext cx="5000991" cy="1028434"/>
      </dsp:txXfrm>
    </dsp:sp>
    <dsp:sp modelId="{5E26BF62-A8A7-4740-9D50-AC50D4D20436}">
      <dsp:nvSpPr>
        <dsp:cNvPr id="0" name=""/>
        <dsp:cNvSpPr/>
      </dsp:nvSpPr>
      <dsp:spPr>
        <a:xfrm>
          <a:off x="2696" y="263"/>
          <a:ext cx="2410439" cy="1028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保命三步驟</a:t>
          </a:r>
        </a:p>
      </dsp:txBody>
      <dsp:txXfrm>
        <a:off x="2696" y="263"/>
        <a:ext cx="2410439" cy="1028434"/>
      </dsp:txXfrm>
    </dsp:sp>
    <dsp:sp modelId="{64765DCE-5CA7-4E2E-A724-45DC3C46620E}">
      <dsp:nvSpPr>
        <dsp:cNvPr id="0" name=""/>
        <dsp:cNvSpPr/>
      </dsp:nvSpPr>
      <dsp:spPr>
        <a:xfrm>
          <a:off x="2458768" y="1131541"/>
          <a:ext cx="4956221" cy="1028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b="1" kern="1200" dirty="0" smtClean="0"/>
            <a:t>再行關閉電源並檢查逃生出口及動線，聽從師長指示，依平時規劃之路線進行避難疏散</a:t>
          </a:r>
          <a:endParaRPr lang="zh-TW" altLang="en-US" sz="1700" b="1" kern="1200" dirty="0"/>
        </a:p>
      </dsp:txBody>
      <dsp:txXfrm>
        <a:off x="2458768" y="1131541"/>
        <a:ext cx="4956221" cy="1028434"/>
      </dsp:txXfrm>
    </dsp:sp>
    <dsp:sp modelId="{3E893FEF-E396-43AD-AEDC-5EA1725BD442}">
      <dsp:nvSpPr>
        <dsp:cNvPr id="0" name=""/>
        <dsp:cNvSpPr/>
      </dsp:nvSpPr>
      <dsp:spPr>
        <a:xfrm>
          <a:off x="1833" y="1131541"/>
          <a:ext cx="2456934" cy="1028434"/>
        </a:xfrm>
        <a:prstGeom prst="round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地震稍歇後</a:t>
          </a:r>
          <a:endParaRPr lang="zh-TW" altLang="en-US" sz="3200" b="1" kern="1200" dirty="0"/>
        </a:p>
      </dsp:txBody>
      <dsp:txXfrm>
        <a:off x="1833" y="1131541"/>
        <a:ext cx="2456934" cy="10284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024020-4F43-4F79-BC18-351B27231709}">
      <dsp:nvSpPr>
        <dsp:cNvPr id="0" name=""/>
        <dsp:cNvSpPr/>
      </dsp:nvSpPr>
      <dsp:spPr>
        <a:xfrm>
          <a:off x="1395" y="0"/>
          <a:ext cx="2171767" cy="4480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/>
            <a:t>不推</a:t>
          </a:r>
          <a:endParaRPr lang="zh-TW" altLang="en-US" sz="5100" b="1" kern="1200" dirty="0"/>
        </a:p>
      </dsp:txBody>
      <dsp:txXfrm>
        <a:off x="1395" y="1792108"/>
        <a:ext cx="2171767" cy="1792108"/>
      </dsp:txXfrm>
    </dsp:sp>
    <dsp:sp modelId="{2C7A38C8-4AD6-4F92-9359-BAA627B91FB8}">
      <dsp:nvSpPr>
        <dsp:cNvPr id="0" name=""/>
        <dsp:cNvSpPr/>
      </dsp:nvSpPr>
      <dsp:spPr>
        <a:xfrm>
          <a:off x="341314" y="268816"/>
          <a:ext cx="1491930" cy="1491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E1E7C1-862E-4D02-8687-86A01FA7F183}">
      <dsp:nvSpPr>
        <dsp:cNvPr id="0" name=""/>
        <dsp:cNvSpPr/>
      </dsp:nvSpPr>
      <dsp:spPr>
        <a:xfrm>
          <a:off x="2238316" y="0"/>
          <a:ext cx="2171767" cy="44802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/>
            <a:t>不跑</a:t>
          </a:r>
          <a:endParaRPr lang="zh-TW" altLang="en-US" sz="5100" b="1" kern="1200" dirty="0"/>
        </a:p>
      </dsp:txBody>
      <dsp:txXfrm>
        <a:off x="2238316" y="1792108"/>
        <a:ext cx="2171767" cy="1792108"/>
      </dsp:txXfrm>
    </dsp:sp>
    <dsp:sp modelId="{477B425F-D8A4-470C-BBC1-7C0F39389412}">
      <dsp:nvSpPr>
        <dsp:cNvPr id="0" name=""/>
        <dsp:cNvSpPr/>
      </dsp:nvSpPr>
      <dsp:spPr>
        <a:xfrm>
          <a:off x="2578234" y="268816"/>
          <a:ext cx="1491930" cy="14919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DB972A-086C-4235-AB02-5D593DB13AE0}">
      <dsp:nvSpPr>
        <dsp:cNvPr id="0" name=""/>
        <dsp:cNvSpPr/>
      </dsp:nvSpPr>
      <dsp:spPr>
        <a:xfrm>
          <a:off x="4475236" y="0"/>
          <a:ext cx="2171767" cy="4480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 smtClean="0"/>
            <a:t>不語</a:t>
          </a:r>
          <a:endParaRPr lang="zh-TW" altLang="en-US" sz="5100" b="1" kern="1200" dirty="0"/>
        </a:p>
      </dsp:txBody>
      <dsp:txXfrm>
        <a:off x="4475236" y="1792108"/>
        <a:ext cx="2171767" cy="1792108"/>
      </dsp:txXfrm>
    </dsp:sp>
    <dsp:sp modelId="{0DA8B44F-18E5-4465-A253-9E66F4C66FA2}">
      <dsp:nvSpPr>
        <dsp:cNvPr id="0" name=""/>
        <dsp:cNvSpPr/>
      </dsp:nvSpPr>
      <dsp:spPr>
        <a:xfrm>
          <a:off x="4815155" y="268816"/>
          <a:ext cx="1491930" cy="149193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575435-C4F0-4D39-B6A4-B7A016FD93DE}">
      <dsp:nvSpPr>
        <dsp:cNvPr id="0" name=""/>
        <dsp:cNvSpPr/>
      </dsp:nvSpPr>
      <dsp:spPr>
        <a:xfrm>
          <a:off x="265936" y="3584217"/>
          <a:ext cx="6116528" cy="67204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3370A-92B8-48DA-ABD8-282247A264BB}">
      <dsp:nvSpPr>
        <dsp:cNvPr id="0" name=""/>
        <dsp:cNvSpPr/>
      </dsp:nvSpPr>
      <dsp:spPr>
        <a:xfrm>
          <a:off x="0" y="4389920"/>
          <a:ext cx="6480720" cy="7202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災情處置</a:t>
          </a:r>
        </a:p>
      </dsp:txBody>
      <dsp:txXfrm>
        <a:off x="0" y="4389920"/>
        <a:ext cx="6480720" cy="720203"/>
      </dsp:txXfrm>
    </dsp:sp>
    <dsp:sp modelId="{E4B67712-3D38-404A-BE7F-45B968E76170}">
      <dsp:nvSpPr>
        <dsp:cNvPr id="0" name=""/>
        <dsp:cNvSpPr/>
      </dsp:nvSpPr>
      <dsp:spPr>
        <a:xfrm rot="10800000">
          <a:off x="0" y="3293051"/>
          <a:ext cx="6480720" cy="1107672"/>
        </a:xfrm>
        <a:prstGeom prst="upArrowCallout">
          <a:avLst/>
        </a:prstGeom>
        <a:gradFill rotWithShape="0">
          <a:gsLst>
            <a:gs pos="0">
              <a:schemeClr val="accent5">
                <a:hueOff val="2970924"/>
                <a:satOff val="-15130"/>
                <a:lumOff val="2794"/>
                <a:alphaOff val="0"/>
                <a:shade val="47500"/>
                <a:satMod val="137000"/>
              </a:schemeClr>
            </a:gs>
            <a:gs pos="55000">
              <a:schemeClr val="accent5">
                <a:hueOff val="2970924"/>
                <a:satOff val="-15130"/>
                <a:lumOff val="2794"/>
                <a:alphaOff val="0"/>
                <a:shade val="69000"/>
                <a:satMod val="137000"/>
              </a:schemeClr>
            </a:gs>
            <a:gs pos="100000">
              <a:schemeClr val="accent5">
                <a:hueOff val="2970924"/>
                <a:satOff val="-15130"/>
                <a:lumOff val="279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引導疏散避難</a:t>
          </a:r>
        </a:p>
      </dsp:txBody>
      <dsp:txXfrm rot="10800000">
        <a:off x="0" y="3293051"/>
        <a:ext cx="6480720" cy="1107672"/>
      </dsp:txXfrm>
    </dsp:sp>
    <dsp:sp modelId="{80A3404E-C574-4762-A340-6EF622607A7F}">
      <dsp:nvSpPr>
        <dsp:cNvPr id="0" name=""/>
        <dsp:cNvSpPr/>
      </dsp:nvSpPr>
      <dsp:spPr>
        <a:xfrm rot="10800000">
          <a:off x="0" y="2196182"/>
          <a:ext cx="6480720" cy="1107672"/>
        </a:xfrm>
        <a:prstGeom prst="upArrowCallout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shade val="47500"/>
                <a:satMod val="137000"/>
              </a:schemeClr>
            </a:gs>
            <a:gs pos="55000">
              <a:schemeClr val="accent5">
                <a:hueOff val="5941847"/>
                <a:satOff val="-30260"/>
                <a:lumOff val="5588"/>
                <a:alphaOff val="0"/>
                <a:shade val="69000"/>
                <a:satMod val="137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災害應變中心成立</a:t>
          </a:r>
        </a:p>
      </dsp:txBody>
      <dsp:txXfrm rot="10800000">
        <a:off x="0" y="2196182"/>
        <a:ext cx="6480720" cy="1107672"/>
      </dsp:txXfrm>
    </dsp:sp>
    <dsp:sp modelId="{C27A030F-7A41-4519-AD3A-93716F2845A0}">
      <dsp:nvSpPr>
        <dsp:cNvPr id="0" name=""/>
        <dsp:cNvSpPr/>
      </dsp:nvSpPr>
      <dsp:spPr>
        <a:xfrm rot="10800000">
          <a:off x="0" y="1099313"/>
          <a:ext cx="6480720" cy="1107672"/>
        </a:xfrm>
        <a:prstGeom prst="upArrowCallout">
          <a:avLst/>
        </a:prstGeom>
        <a:gradFill rotWithShape="0">
          <a:gsLst>
            <a:gs pos="0">
              <a:schemeClr val="accent5">
                <a:hueOff val="8912770"/>
                <a:satOff val="-45390"/>
                <a:lumOff val="8381"/>
                <a:alphaOff val="0"/>
                <a:shade val="47500"/>
                <a:satMod val="137000"/>
              </a:schemeClr>
            </a:gs>
            <a:gs pos="55000">
              <a:schemeClr val="accent5">
                <a:hueOff val="8912770"/>
                <a:satOff val="-45390"/>
                <a:lumOff val="8381"/>
                <a:alphaOff val="0"/>
                <a:shade val="69000"/>
                <a:satMod val="137000"/>
              </a:schemeClr>
            </a:gs>
            <a:gs pos="100000">
              <a:schemeClr val="accent5">
                <a:hueOff val="8912770"/>
                <a:satOff val="-45390"/>
                <a:lumOff val="838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應變啟動</a:t>
          </a:r>
        </a:p>
      </dsp:txBody>
      <dsp:txXfrm rot="10800000">
        <a:off x="0" y="1099313"/>
        <a:ext cx="6480720" cy="1107672"/>
      </dsp:txXfrm>
    </dsp:sp>
    <dsp:sp modelId="{11ED8B97-ADE6-4CBB-A92C-3356380F33C3}">
      <dsp:nvSpPr>
        <dsp:cNvPr id="0" name=""/>
        <dsp:cNvSpPr/>
      </dsp:nvSpPr>
      <dsp:spPr>
        <a:xfrm rot="10800000">
          <a:off x="0" y="2443"/>
          <a:ext cx="6480720" cy="1107672"/>
        </a:xfrm>
        <a:prstGeom prst="upArrowCallout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shade val="47500"/>
                <a:satMod val="137000"/>
              </a:schemeClr>
            </a:gs>
            <a:gs pos="55000">
              <a:schemeClr val="accent5">
                <a:hueOff val="11883694"/>
                <a:satOff val="-60520"/>
                <a:lumOff val="11175"/>
                <a:alphaOff val="0"/>
                <a:shade val="69000"/>
                <a:satMod val="137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itchFamily="65" charset="-120"/>
              <a:ea typeface="標楷體" pitchFamily="65" charset="-120"/>
            </a:rPr>
            <a:t>災害發生與察覺</a:t>
          </a:r>
          <a:endParaRPr lang="zh-TW" altLang="en-US" sz="4000" b="1" kern="1200" dirty="0">
            <a:latin typeface="標楷體" pitchFamily="65" charset="-120"/>
            <a:ea typeface="標楷體" pitchFamily="65" charset="-120"/>
          </a:endParaRPr>
        </a:p>
      </dsp:txBody>
      <dsp:txXfrm rot="10800000">
        <a:off x="0" y="2443"/>
        <a:ext cx="6480720" cy="1107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9809-8A1C-438B-AC2B-8FFD7A1FB091}" type="datetimeFigureOut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1E2D-8659-4FFD-85A5-35F034AB6C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4B714-44DF-4304-A351-E08DB0D41DAB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AEEEC-F036-4CBA-81FD-E1D21B3FE3D5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1587D-F110-45C3-AB54-23B02BF2B2D7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B9F1-F5BF-43FA-91C4-02AF9431F56F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0D197-87E2-4733-88C9-CB1E2387F2DE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A371B-EF90-4F88-ACE4-DD7AD279D681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2A02D-00CB-4A82-BDD8-D9A73143BA56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70D3F-D398-42E3-928C-1DFAFA237DCC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D8D77-8FE7-450F-8798-430E27F6BD07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A36AD-6640-4D3F-AD6B-3B0FE165E57E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96EF1-2352-40C0-AE30-A5DB066D13A3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691382-87E2-41F5-81BC-38565BFBB93B}" type="datetime1">
              <a:rPr lang="zh-TW" altLang="en-US" smtClean="0"/>
              <a:pPr/>
              <a:t>2020/8/21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8148E5-A6D7-4BEA-B05B-AAB0AFBE19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1259632" y="1556792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年度第</a:t>
            </a:r>
            <a:r>
              <a:rPr lang="en-US" altLang="zh-TW" sz="4000" b="1" dirty="0" err="1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一學期</a:t>
            </a:r>
            <a:endParaRPr kumimoji="0" lang="zh-TW" altLang="en-US" sz="40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1007096" y="2708920"/>
            <a:ext cx="813690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6600" b="1" dirty="0" smtClean="0">
                <a:solidFill>
                  <a:srgbClr val="333300"/>
                </a:solidFill>
                <a:latin typeface="標楷體" pitchFamily="65" charset="-120"/>
                <a:ea typeface="標楷體" pitchFamily="65" charset="-120"/>
              </a:rPr>
              <a:t>校園災害防</a:t>
            </a:r>
            <a:r>
              <a:rPr kumimoji="0" lang="zh-TW" altLang="en-US" sz="6600" b="1" dirty="0" smtClean="0">
                <a:solidFill>
                  <a:srgbClr val="333300"/>
                </a:solidFill>
                <a:latin typeface="標楷體" pitchFamily="65" charset="-120"/>
                <a:ea typeface="標楷體" pitchFamily="65" charset="-120"/>
              </a:rPr>
              <a:t>救宣導</a:t>
            </a:r>
            <a:endParaRPr kumimoji="0" lang="en-US" altLang="zh-TW" sz="6600" b="1" dirty="0" smtClean="0">
              <a:solidFill>
                <a:srgbClr val="3333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600" b="1" dirty="0" smtClean="0">
                <a:solidFill>
                  <a:srgbClr val="33330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3600" b="1" dirty="0" smtClean="0"/>
              <a:t>含</a:t>
            </a:r>
            <a:r>
              <a:rPr lang="zh-TW" altLang="zh-TW" sz="3600" b="1" dirty="0" smtClean="0"/>
              <a:t>災害避難掩護</a:t>
            </a:r>
            <a:r>
              <a:rPr lang="zh-TW" altLang="zh-TW" sz="3600" b="1" dirty="0" smtClean="0"/>
              <a:t>演練</a:t>
            </a:r>
            <a:r>
              <a:rPr lang="zh-TW" altLang="en-US" sz="3600" b="1" dirty="0" smtClean="0"/>
              <a:t>指導</a:t>
            </a:r>
            <a:r>
              <a:rPr lang="zh-TW" altLang="en-US" sz="3600" b="1" dirty="0" smtClean="0"/>
              <a:t>、說明</a:t>
            </a:r>
            <a:r>
              <a:rPr lang="en-US" altLang="zh-TW" sz="3600" b="1" dirty="0" smtClean="0"/>
              <a:t>﹚</a:t>
            </a:r>
            <a:endParaRPr kumimoji="0" lang="zh-TW" altLang="en-US" sz="3600" b="1" dirty="0">
              <a:solidFill>
                <a:srgbClr val="33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2656"/>
            <a:ext cx="3168352" cy="89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99792" y="260648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家庭防災卡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9026" t="23520" r="17135" b="18521"/>
          <a:stretch>
            <a:fillRect/>
          </a:stretch>
        </p:blipFill>
        <p:spPr bwMode="auto">
          <a:xfrm>
            <a:off x="1033443" y="1370553"/>
            <a:ext cx="7715021" cy="46073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99792" y="260648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家庭防災卡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8900" t="23103" r="17051" b="19038"/>
          <a:stretch>
            <a:fillRect/>
          </a:stretch>
        </p:blipFill>
        <p:spPr bwMode="auto">
          <a:xfrm>
            <a:off x="1065544" y="1432667"/>
            <a:ext cx="7835855" cy="452787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5904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1991報平安留言平台</a:t>
            </a:r>
            <a:endParaRPr lang="zh-TW" altLang="en-US" sz="4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7" name="圖片 6" descr="13576763_621655184667906_478497306296912706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7600659" cy="461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27784" y="260648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校園防災疏散地圖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2400" b="1" dirty="0" err="1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校本部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﹚</a:t>
            </a:r>
            <a:endParaRPr lang="zh-TW" altLang="en-US" sz="20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780" t="19320" r="25056" b="16001"/>
          <a:stretch>
            <a:fillRect/>
          </a:stretch>
        </p:blipFill>
        <p:spPr bwMode="auto">
          <a:xfrm>
            <a:off x="1259632" y="1196752"/>
            <a:ext cx="7200800" cy="532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27784" y="260648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校園防災疏散地圖</a:t>
            </a: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2400" b="1" dirty="0" err="1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主廚之家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﹚</a:t>
            </a:r>
            <a:endParaRPr lang="zh-TW" altLang="en-US" sz="20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209" t="14800" r="26242" b="16321"/>
          <a:stretch>
            <a:fillRect/>
          </a:stretch>
        </p:blipFill>
        <p:spPr bwMode="auto">
          <a:xfrm>
            <a:off x="1118050" y="1185799"/>
            <a:ext cx="777686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27784" y="332656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疏散避難演練情境</a:t>
            </a: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4000" b="1" dirty="0" err="1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震度</a:t>
            </a:r>
            <a:endParaRPr lang="zh-TW" altLang="en-US" sz="40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圖片 4" descr="_圈_摨血_蝝_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268760"/>
            <a:ext cx="7102159" cy="5400600"/>
          </a:xfrm>
          <a:prstGeom prst="rect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</a:t>
            </a: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4000" b="1" dirty="0" err="1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演練進程</a:t>
            </a:r>
            <a:endParaRPr lang="zh-TW" altLang="en-US" sz="40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763688" y="1412776"/>
          <a:ext cx="64807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</a:t>
            </a: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矩陣式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腳本01</a:t>
            </a:r>
            <a:endParaRPr lang="zh-TW" altLang="en-US" sz="2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5656" y="1340768"/>
          <a:ext cx="6768751" cy="4752527"/>
        </p:xfrm>
        <a:graphic>
          <a:graphicData uri="http://schemas.openxmlformats.org/drawingml/2006/table">
            <a:tbl>
              <a:tblPr/>
              <a:tblGrid>
                <a:gridCol w="432524"/>
                <a:gridCol w="372925"/>
                <a:gridCol w="620520"/>
                <a:gridCol w="762941"/>
                <a:gridCol w="763380"/>
                <a:gridCol w="763380"/>
                <a:gridCol w="762941"/>
                <a:gridCol w="763380"/>
                <a:gridCol w="763380"/>
                <a:gridCol w="763380"/>
              </a:tblGrid>
              <a:tr h="843664">
                <a:tc gridSpan="10">
                  <a:txBody>
                    <a:bodyPr/>
                    <a:lstStyle/>
                    <a:p>
                      <a:pPr marL="749300" indent="-749300" algn="just">
                        <a:spcAft>
                          <a:spcPts val="0"/>
                        </a:spcAft>
                      </a:pPr>
                      <a:r>
                        <a:rPr lang="zh-TW" sz="1800" b="1" kern="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新細"/>
                        </a:rPr>
                        <a:t>演練想定：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大台北地區山腳斷層發生斷層錯動，產生規模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5強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以上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 </a:t>
                      </a:r>
                    </a:p>
                    <a:p>
                      <a:pPr marL="749300" indent="-749300"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                      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之地震，臺北市震</a:t>
                      </a:r>
                      <a:r>
                        <a:rPr lang="zh-TW" sz="1800" b="1" kern="10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度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弱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級，搖晃時間持續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秒，請全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</a:p>
                    <a:p>
                      <a:pPr marL="749300" indent="-749300"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                      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校師生於警報發布後，配合避難掩護及疏散。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7952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進程</a:t>
                      </a:r>
                      <a:endParaRPr kumimoji="0" lang="zh-TW" sz="16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狀況內容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副</a:t>
                      </a: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指</a:t>
                      </a:r>
                      <a:endParaRPr lang="en-US" altLang="zh-TW" sz="16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揮</a:t>
                      </a: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通報組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避難引導組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搶救組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安全防護組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緊急救護組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389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一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災害</a:t>
                      </a: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發生與察覺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zh-TW" sz="1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各班教師和學生正在上課，突然地震來</a:t>
                      </a:r>
                      <a:r>
                        <a:rPr lang="zh-TW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襲</a:t>
                      </a:r>
                      <a:endParaRPr lang="zh-TW" sz="1400" b="1" kern="100" dirty="0"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就地</a:t>
                      </a:r>
                      <a:r>
                        <a:rPr lang="zh-TW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掩蔽，保護</a:t>
                      </a: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頭頸部。</a:t>
                      </a:r>
                      <a:endParaRPr lang="zh-TW" sz="1400" b="1" kern="100" dirty="0"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就地掩蔽，保護頭頸部。</a:t>
                      </a:r>
                      <a:endParaRPr lang="zh-TW" sz="1400" b="1" kern="100" dirty="0"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就地掩蔽，保護頭頸部。</a:t>
                      </a:r>
                      <a:endParaRPr lang="zh-TW" sz="1400" b="1" kern="100" dirty="0">
                        <a:solidFill>
                          <a:schemeClr val="tx1"/>
                        </a:solidFill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就地掩蔽，保護頭頸部。</a:t>
                      </a:r>
                      <a:endParaRPr lang="zh-TW" sz="1400" b="1" kern="100" dirty="0"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就地掩蔽，保護頭頸部。</a:t>
                      </a:r>
                      <a:endParaRPr lang="zh-TW" sz="1400" b="1" kern="100" dirty="0"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就地掩蔽，保護頭頸部。</a:t>
                      </a:r>
                      <a:endParaRPr lang="zh-TW" sz="1400" b="1" kern="100" dirty="0"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Calibri"/>
                          <a:ea typeface="標楷體"/>
                          <a:cs typeface="Times New Roman"/>
                        </a:rPr>
                        <a:t>就地掩蔽，保護頭頸部。</a:t>
                      </a:r>
                      <a:endParaRPr lang="zh-TW" sz="1400" b="1" kern="100" dirty="0"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1930">
                <a:tc vMerge="1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endParaRPr lang="en-US" sz="600" kern="1200" dirty="0">
                        <a:solidFill>
                          <a:srgbClr val="262626"/>
                        </a:solidFill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zh-TW" altLang="zh-TW" sz="1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Calibri"/>
                          <a:ea typeface="標楷體"/>
                          <a:cs typeface="新細"/>
                        </a:rPr>
                        <a:t>地震發生時老師安撫與指導</a:t>
                      </a:r>
                      <a:endParaRPr lang="zh-TW" sz="1200" b="1" kern="100" dirty="0">
                        <a:latin typeface="Calibri"/>
                        <a:cs typeface="新細明體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全校</a:t>
                      </a:r>
                      <a:r>
                        <a:rPr lang="zh-TW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廣播</a:t>
                      </a:r>
                      <a:endParaRPr lang="zh-TW" sz="1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u="sng" kern="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標楷體-WinCharSetFFFF-H"/>
                        </a:rPr>
                        <a:t>(1)</a:t>
                      </a:r>
                      <a:r>
                        <a:rPr lang="zh-TW" sz="1400" b="1" u="sng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標楷體-WinCharSetFFFF-H"/>
                        </a:rPr>
                        <a:t>現在發生地震，各位同學不要慌張，將書包放在頭上，迅速趴在桌子旁邊或桌下，以地震保命</a:t>
                      </a:r>
                      <a:r>
                        <a:rPr lang="en-US" sz="1400" b="1" u="sng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標楷體-WinCharSetFFFF-H"/>
                        </a:rPr>
                        <a:t>3</a:t>
                      </a:r>
                      <a:r>
                        <a:rPr lang="zh-TW" sz="1400" b="1" u="sng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標楷體-WinCharSetFFFF-H"/>
                        </a:rPr>
                        <a:t>步驟「趴下、掩護、穩住｣做好掩護保護動作，並請注意：「先就地掩蔽自我防護，不要移動至室外」</a:t>
                      </a:r>
                      <a:r>
                        <a:rPr lang="en-US" sz="1400" b="1" u="sng" kern="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標楷體-WinCharSetFFFF-H"/>
                        </a:rPr>
                        <a:t>   </a:t>
                      </a:r>
                      <a:endParaRPr lang="zh-TW" sz="1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矩陣式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腳本02</a:t>
            </a:r>
            <a:endParaRPr lang="zh-TW" altLang="en-US" sz="2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5656" y="1268760"/>
          <a:ext cx="6768751" cy="5402409"/>
        </p:xfrm>
        <a:graphic>
          <a:graphicData uri="http://schemas.openxmlformats.org/drawingml/2006/table">
            <a:tbl>
              <a:tblPr/>
              <a:tblGrid>
                <a:gridCol w="432524"/>
                <a:gridCol w="372925"/>
                <a:gridCol w="620520"/>
                <a:gridCol w="762941"/>
                <a:gridCol w="763380"/>
                <a:gridCol w="763380"/>
                <a:gridCol w="762941"/>
                <a:gridCol w="763380"/>
                <a:gridCol w="763380"/>
                <a:gridCol w="763380"/>
              </a:tblGrid>
              <a:tr h="8304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進程</a:t>
                      </a:r>
                      <a:endParaRPr kumimoji="0" lang="zh-TW" sz="16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狀況內容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副</a:t>
                      </a: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指</a:t>
                      </a:r>
                      <a:endParaRPr lang="en-US" altLang="zh-TW" sz="16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揮</a:t>
                      </a: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通報組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避難引導組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搶救組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安全防護組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緊急救護組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50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二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、應變啟動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鐘</a:t>
                      </a:r>
                      <a:endParaRPr lang="zh-TW" altLang="zh-TW" sz="1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主震稍歇，當指揮官下完指令後所有行政人員開始往司令台移動，防災應變中心成立時間</a:t>
                      </a:r>
                      <a:r>
                        <a:rPr lang="en-US" sz="1200" b="1" kern="100" dirty="0">
                          <a:latin typeface="Calibri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分鐘，防災中心正在準備及運作全校進行疏散避難。</a:t>
                      </a:r>
                      <a:endParaRPr lang="zh-TW" sz="1200" b="1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指揮官評估地震強度與建物耐受情形，裁示進行全校疏散。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穿戴防災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頭盔，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前往應變指揮中心集合。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(3)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依據中央氣象局地震資訊及安全考量，本校即刻成立「災害應變中心」，各組成員攜帶裝備迅速至指定地點集合。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穿戴防災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頭盔及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無線電前往應變指揮中心集合。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攜帶校安暨外部機關緊急通聯電話。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持續掌握及評 估災害資訊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穿戴防災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頭盔及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無線電前往應變指揮中心集合。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攜帶校安暨外部機關緊急通聯電話。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持續掌握及評 估災害資訊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穿戴防災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頭盔及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無線電前往應變指揮中心集合。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依疏散情形逐步移向指揮中心並清查人數。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(2)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報告指揮官，目前司令台安全無虞，可供緊急疏散之用。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4472C4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【要派組員去司令台看現場狀況】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穿戴防災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頭盔及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無線電前往應變指揮中心集合。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疏散過程適時留意校園危害情形，掌握搜 救資訊。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穿戴防災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頭盔及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無線電前往應變指揮中心集合。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初步瞭解電力或重要機電設備狀況，有無停、跳，採 簡要避險措施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穿戴防災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頭盔及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無線電前往應變指揮中心集合。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需攜帶特殊個案清冊、緊急連絡人清冊。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矩陣式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腳本03</a:t>
            </a:r>
            <a:endParaRPr lang="zh-TW" altLang="en-US" sz="2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5656" y="1268760"/>
          <a:ext cx="6768751" cy="5400600"/>
        </p:xfrm>
        <a:graphic>
          <a:graphicData uri="http://schemas.openxmlformats.org/drawingml/2006/table">
            <a:tbl>
              <a:tblPr/>
              <a:tblGrid>
                <a:gridCol w="432524"/>
                <a:gridCol w="372925"/>
                <a:gridCol w="620520"/>
                <a:gridCol w="762941"/>
                <a:gridCol w="763380"/>
                <a:gridCol w="763380"/>
                <a:gridCol w="762941"/>
                <a:gridCol w="763380"/>
                <a:gridCol w="763380"/>
                <a:gridCol w="763380"/>
              </a:tblGrid>
              <a:tr h="8304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進程</a:t>
                      </a:r>
                      <a:endParaRPr kumimoji="0" lang="zh-TW" sz="16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狀況內容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副</a:t>
                      </a: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指</a:t>
                      </a:r>
                      <a:endParaRPr lang="en-US" altLang="zh-TW" sz="16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揮</a:t>
                      </a: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通報組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避難引導組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搶救組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安全防護組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緊急救護組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7536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三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kumimoji="0" lang="zh-TW" altLang="zh-TW" sz="14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災害應變中心成立</a:t>
                      </a:r>
                      <a:endParaRPr kumimoji="0" lang="zh-TW" altLang="en-US" sz="1400" b="1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鐘</a:t>
                      </a:r>
                      <a:endParaRPr lang="zh-TW" altLang="zh-TW" sz="1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標楷體"/>
                          <a:cs typeface="Times New Roman"/>
                        </a:rPr>
                        <a:t>災害應變組織成立與啟動。</a:t>
                      </a:r>
                      <a:endParaRPr lang="zh-TW" sz="12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cs typeface="Times New Roman"/>
                        </a:rPr>
                        <a:t>(4)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請各組說明應變作為。</a:t>
                      </a:r>
                      <a:endParaRPr lang="zh-TW" sz="1200" b="1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(5)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各組對講機試通，並回報組員報到集合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狀況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OVER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(6)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報告副指揮官，通報組全員到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齊，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OVER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(7)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報告副指揮官，避難引導組已至各樓層引導疏散，全員到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齊，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OVER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(8)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報告副指揮官，搶救組全員到齊，已派員評估建物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安全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OVER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(9)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報告副指揮官，安全防護組全員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到齊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OVER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(10)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報告副指揮官，緊急救護組全員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到齊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OVER</a:t>
                      </a:r>
                      <a:r>
                        <a:rPr lang="zh-TW" sz="1200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498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cs typeface="Times New Roman"/>
                        </a:rPr>
                        <a:t>(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標楷體"/>
                          <a:cs typeface="Times New Roman"/>
                        </a:rPr>
                        <a:t>12</a:t>
                      </a:r>
                      <a:r>
                        <a:rPr lang="en-US" altLang="zh-TW" sz="1200" b="1" u="sng" kern="100" dirty="0" smtClea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收到</a:t>
                      </a: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OVER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cs typeface="新細明體"/>
                      </a:endParaRPr>
                    </a:p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請避難引導組向全校廣播疏散</a:t>
                      </a:r>
                      <a:endParaRPr lang="zh-TW" sz="1200" b="1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(11)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收到，報告指揮官，「災害應變中心｣人員到齊各組依職掌執行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疏散作</a:t>
                      </a:r>
                      <a:r>
                        <a:rPr lang="zh-TW" alt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業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OVER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zh-TW" altLang="zh-TW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89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鐘</a:t>
                      </a:r>
                      <a:endParaRPr lang="zh-TW" altLang="zh-TW" sz="1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 fontAlgn="ctr">
                        <a:spcAft>
                          <a:spcPts val="0"/>
                        </a:spcAft>
                      </a:pPr>
                      <a:r>
                        <a:rPr kumimoji="0" lang="en-US" altLang="zh-TW" sz="1800" b="1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(13)</a:t>
                      </a:r>
                      <a:r>
                        <a:rPr kumimoji="0" lang="zh-TW" altLang="zh-TW" sz="1800" b="1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全校注意！全校注意！請任課老師引導同學，以書包頂頭上保護頭部，依各班疏散路線開始疏散。【廣播完畢後學生使開始疏散】</a:t>
                      </a: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260648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防災防救應變小組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13" name="資料庫圖表 12"/>
          <p:cNvGraphicFramePr/>
          <p:nvPr/>
        </p:nvGraphicFramePr>
        <p:xfrm>
          <a:off x="827584" y="1484784"/>
          <a:ext cx="798004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矩陣式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腳本04</a:t>
            </a:r>
            <a:endParaRPr lang="zh-TW" altLang="en-US" sz="2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5656" y="1268760"/>
          <a:ext cx="6768751" cy="4896544"/>
        </p:xfrm>
        <a:graphic>
          <a:graphicData uri="http://schemas.openxmlformats.org/drawingml/2006/table">
            <a:tbl>
              <a:tblPr/>
              <a:tblGrid>
                <a:gridCol w="432524"/>
                <a:gridCol w="372925"/>
                <a:gridCol w="620520"/>
                <a:gridCol w="762941"/>
                <a:gridCol w="763380"/>
                <a:gridCol w="763380"/>
                <a:gridCol w="762941"/>
                <a:gridCol w="763380"/>
                <a:gridCol w="763380"/>
                <a:gridCol w="763380"/>
              </a:tblGrid>
              <a:tr h="8304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進程</a:t>
                      </a:r>
                      <a:endParaRPr kumimoji="0" lang="zh-TW" sz="16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狀況內容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副</a:t>
                      </a: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指</a:t>
                      </a:r>
                      <a:endParaRPr lang="en-US" altLang="zh-TW" sz="16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揮</a:t>
                      </a: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通報組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避難引導組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搶救組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安全防護組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緊急救護組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6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四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、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4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引導疏散避難</a:t>
                      </a:r>
                      <a:endParaRPr kumimoji="0" lang="zh-TW" altLang="en-US" sz="1400" b="1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鐘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至</a:t>
                      </a: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10分鐘</a:t>
                      </a:r>
                      <a:endParaRPr lang="zh-TW" altLang="zh-TW" sz="1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4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全校師生依疏散至學校操場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(14)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請完成全校人 員清查，並掌握 有無受傷、受困 或失踪情形；安 全防護組重返 校舍巡檢，並注 意自身安全。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持續蒐整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安全狀況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任課老師開始清點人數，各班取出班級防災包內點名卡，清點完由副班長將點名單送至通報組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12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2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通報組副組長清點老師人數。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就各引導位置就位並引導同學</a:t>
                      </a:r>
                      <a:r>
                        <a:rPr lang="zh-TW" sz="1200" b="1" kern="100" dirty="0" smtClean="0">
                          <a:latin typeface="Calibri"/>
                          <a:ea typeface="標楷體"/>
                          <a:cs typeface="Times New Roman"/>
                        </a:rPr>
                        <a:t>疏散</a:t>
                      </a:r>
                      <a:endParaRPr lang="en-US" altLang="zh-TW" sz="12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2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標楷體-WinCharSetFFFF-H"/>
                        </a:rPr>
                        <a:t>2.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標楷體-WinCharSetFFFF-H"/>
                        </a:rPr>
                        <a:t>同學到田徑場後一路縱隊蹲下。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(15)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安全防護組已編成</a:t>
                      </a: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組至各責任區巡視，並以人員受傷、受困位置為優先重點，其他建物或硬體損毀、傾倒、懸垂，可能影響人身安全狀況，逐項統計、回報</a:t>
                      </a: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,over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緊急救護組綿 密掌握所聽取 傷患資訊，盡速進行傷檢、包紥 或後送評估。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矩陣式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腳本05</a:t>
            </a:r>
            <a:endParaRPr lang="zh-TW" altLang="en-US" sz="2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5656" y="1268760"/>
          <a:ext cx="6840759" cy="5112568"/>
        </p:xfrm>
        <a:graphic>
          <a:graphicData uri="http://schemas.openxmlformats.org/drawingml/2006/table">
            <a:tbl>
              <a:tblPr/>
              <a:tblGrid>
                <a:gridCol w="432524"/>
                <a:gridCol w="372925"/>
                <a:gridCol w="620520"/>
                <a:gridCol w="1082958"/>
                <a:gridCol w="1082958"/>
                <a:gridCol w="1082958"/>
                <a:gridCol w="1082958"/>
                <a:gridCol w="1082958"/>
              </a:tblGrid>
              <a:tr h="8304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進程</a:t>
                      </a:r>
                      <a:endParaRPr kumimoji="0" lang="zh-TW" sz="16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狀況內容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通報組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避難</a:t>
                      </a:r>
                      <a:endParaRPr lang="en-US" altLang="zh-TW" sz="16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引導</a:t>
                      </a: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搶救組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安全</a:t>
                      </a:r>
                      <a:endParaRPr lang="en-US" altLang="zh-TW" sz="16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防護</a:t>
                      </a: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19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五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、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4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災情處置</a:t>
                      </a: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分鐘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主廚</a:t>
                      </a:r>
                      <a:endParaRPr kumimoji="0" lang="en-US" altLang="zh-TW" sz="12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ctr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之家</a:t>
                      </a:r>
                      <a:endParaRPr kumimoji="0" lang="en-US" altLang="zh-TW" sz="12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ctr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發生</a:t>
                      </a:r>
                      <a:endParaRPr kumimoji="0" lang="en-US" altLang="zh-TW" sz="12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ctr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火災</a:t>
                      </a:r>
                      <a:endParaRPr kumimoji="0" lang="zh-TW" altLang="zh-TW" sz="1200" b="1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(16)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安全防護組巡查校園災損狀 況如何？</a:t>
                      </a: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持續掌握人員 安全及校園災 損狀況管制向 臺北市災害應變中心校安中心回報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避難引導組視災情狀況及搶 救組人力需求待命支援</a:t>
                      </a: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搶救組同步掌握災損資訊以 為搶救行動參考</a:t>
                      </a:r>
                      <a:endParaRPr lang="en-US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200" b="1" u="sng" kern="100" dirty="0" smtClea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kumimoji="0" lang="en-US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17)</a:t>
                      </a:r>
                      <a:r>
                        <a:rPr kumimoji="0" lang="zh-TW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安全防護組回報，教學大樓</a:t>
                      </a:r>
                      <a:r>
                        <a:rPr kumimoji="0" lang="en-US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102</a:t>
                      </a:r>
                      <a:r>
                        <a:rPr kumimoji="0" lang="zh-TW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教室有</a:t>
                      </a:r>
                      <a:r>
                        <a:rPr kumimoji="0" lang="en-US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kumimoji="0" lang="zh-TW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名學生身體不適，受困在教室無法移。另外，活動中心不斷串竄出濃煙，請求支援，</a:t>
                      </a:r>
                      <a:r>
                        <a:rPr kumimoji="0" lang="en-US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OVER</a:t>
                      </a:r>
                      <a:r>
                        <a:rPr kumimoji="0" lang="zh-TW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00200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zh-TW" altLang="en-US" sz="1400" b="1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ctr" latinLnBrk="0" hangingPunct="1">
                        <a:spcAft>
                          <a:spcPts val="0"/>
                        </a:spcAft>
                      </a:pPr>
                      <a:endParaRPr kumimoji="0" lang="zh-TW" altLang="zh-TW" sz="1400" b="1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(18)102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教室有</a:t>
                      </a: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名學生身體不適無法移動，請安全防護組協助救援。</a:t>
                      </a: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(2</a:t>
                      </a:r>
                      <a:r>
                        <a:rPr kumimoji="0" lang="en-US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</a:t>
                      </a: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報告指揮官，全校教職員工生，人數應到</a:t>
                      </a: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**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人，實到</a:t>
                      </a: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**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人，有</a:t>
                      </a: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名學生受傷急救。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(19)</a:t>
                      </a:r>
                      <a:r>
                        <a:rPr kumimoji="0" lang="zh-TW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收到，</a:t>
                      </a:r>
                      <a:r>
                        <a:rPr kumimoji="0" lang="en-US" altLang="zh-TW" sz="1200" b="1" u="heavy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OVER</a:t>
                      </a:r>
                      <a:r>
                        <a:rPr kumimoji="0" lang="zh-TW" altLang="zh-TW" sz="1200" b="1" u="heavy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kumimoji="0" lang="en-US" altLang="zh-TW" sz="1200" b="1" u="heavy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【一組人員攜帶滅火器到場滅火】</a:t>
                      </a:r>
                      <a:endParaRPr kumimoji="0" lang="en-US" altLang="zh-TW" sz="1200" b="1" u="heavy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【一組人員攜帶</a:t>
                      </a:r>
                      <a:r>
                        <a:rPr kumimoji="0" lang="zh-TW" altLang="en-US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長背板至</a:t>
                      </a:r>
                      <a:r>
                        <a:rPr kumimoji="0" lang="en-US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102教室救援</a:t>
                      </a: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】</a:t>
                      </a:r>
                      <a:endParaRPr lang="en-US" altLang="zh-TW" sz="1200" b="1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矩陣式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腳本06</a:t>
            </a:r>
            <a:endParaRPr lang="zh-TW" altLang="en-US" sz="2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5656" y="1268760"/>
          <a:ext cx="6768754" cy="4853769"/>
        </p:xfrm>
        <a:graphic>
          <a:graphicData uri="http://schemas.openxmlformats.org/drawingml/2006/table">
            <a:tbl>
              <a:tblPr/>
              <a:tblGrid>
                <a:gridCol w="432524"/>
                <a:gridCol w="372925"/>
                <a:gridCol w="620520"/>
                <a:gridCol w="1068557"/>
                <a:gridCol w="1068557"/>
                <a:gridCol w="1068557"/>
                <a:gridCol w="1068557"/>
                <a:gridCol w="1068557"/>
              </a:tblGrid>
              <a:tr h="8304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進程</a:t>
                      </a:r>
                      <a:endParaRPr kumimoji="0" lang="zh-TW" sz="16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狀況內容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通報組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搶救組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安全</a:t>
                      </a:r>
                      <a:endParaRPr lang="en-US" altLang="zh-TW" sz="16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防護</a:t>
                      </a: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緊急</a:t>
                      </a:r>
                      <a:endParaRPr lang="en-US" altLang="zh-TW" sz="16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latin typeface="Calibri"/>
                          <a:ea typeface="標楷體"/>
                          <a:cs typeface="Times New Roman"/>
                        </a:rPr>
                        <a:t>救護</a:t>
                      </a: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618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五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、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4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災情處置</a:t>
                      </a: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分鐘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fontAlgn="ctr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教學大樓</a:t>
                      </a:r>
                      <a:r>
                        <a:rPr kumimoji="0" lang="en-US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一</a:t>
                      </a:r>
                      <a:r>
                        <a:rPr kumimoji="0" lang="zh-TW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樓有</a:t>
                      </a:r>
                      <a:r>
                        <a:rPr kumimoji="0" lang="en-US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一</a:t>
                      </a:r>
                      <a:r>
                        <a:rPr kumimoji="0" lang="zh-TW" altLang="zh-TW" sz="12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名學生身體不適受困在教室無法移動</a:t>
                      </a:r>
                      <a:endParaRPr kumimoji="0" lang="zh-TW" altLang="zh-TW" sz="1200" b="1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</a:t>
                      </a:r>
                      <a:r>
                        <a:rPr lang="en-US" altLang="zh-TW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sz="1200" b="1" u="sng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通報組立即通報警消單位</a:t>
                      </a:r>
                      <a:r>
                        <a:rPr 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支援</a:t>
                      </a:r>
                      <a:r>
                        <a:rPr lang="en-US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OVER</a:t>
                      </a:r>
                      <a:r>
                        <a:rPr lang="zh-TW" sz="1200" b="1" u="sng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。</a:t>
                      </a: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-76200" algn="just">
                        <a:spcAft>
                          <a:spcPts val="0"/>
                        </a:spcAft>
                      </a:pPr>
                      <a:r>
                        <a:rPr kumimoji="0" lang="en-US" sz="1200" b="1" u="sng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(</a:t>
                      </a:r>
                      <a:r>
                        <a:rPr kumimoji="0" lang="en-US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2</a:t>
                      </a:r>
                      <a:r>
                        <a:rPr kumimoji="0" lang="en-US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3</a:t>
                      </a:r>
                      <a:r>
                        <a:rPr kumimoji="0" lang="en-US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)</a:t>
                      </a:r>
                      <a:r>
                        <a:rPr kumimoji="0" lang="zh-TW" sz="1200" b="1" u="sng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收到</a:t>
                      </a:r>
                      <a:r>
                        <a:rPr kumimoji="0" 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。</a:t>
                      </a:r>
                      <a:endParaRPr kumimoji="0" lang="en-US" altLang="zh-TW" sz="1200" b="1" u="sng" kern="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標楷體-WinCharSetFFFF-H"/>
                      </a:endParaRPr>
                    </a:p>
                    <a:p>
                      <a:pPr marL="76200" indent="-76200" algn="just">
                        <a:spcAft>
                          <a:spcPts val="0"/>
                        </a:spcAft>
                      </a:pPr>
                      <a:r>
                        <a:rPr kumimoji="0" lang="en-US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(</a:t>
                      </a:r>
                      <a:r>
                        <a:rPr kumimoji="0" lang="zh-TW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鈴鈴鈴</a:t>
                      </a:r>
                      <a:r>
                        <a:rPr kumimoji="0" lang="en-US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…)</a:t>
                      </a:r>
                      <a:r>
                        <a:rPr kumimoji="0" lang="zh-TW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這裡是大安區復興南路</a:t>
                      </a:r>
                      <a:r>
                        <a:rPr kumimoji="0" lang="en-US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2</a:t>
                      </a:r>
                      <a:r>
                        <a:rPr kumimoji="0" lang="zh-TW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段</a:t>
                      </a:r>
                      <a:r>
                        <a:rPr kumimoji="0" lang="en-US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148</a:t>
                      </a:r>
                      <a:r>
                        <a:rPr kumimoji="0" lang="zh-TW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巷</a:t>
                      </a:r>
                      <a:r>
                        <a:rPr kumimoji="0" lang="en-US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24</a:t>
                      </a:r>
                      <a:r>
                        <a:rPr kumimoji="0" lang="zh-TW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號臺北市私立開平餐飲，剛剛的地震造成學校火災，請立即派員協助緊急救助。</a:t>
                      </a:r>
                      <a:endParaRPr kumimoji="0" lang="zh-TW" sz="1200" b="1" u="sng" kern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標楷體-WinCharSetFFFF-H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(</a:t>
                      </a:r>
                      <a:r>
                        <a:rPr lang="en-US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2</a:t>
                      </a:r>
                      <a:r>
                        <a:rPr lang="en-US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1</a:t>
                      </a:r>
                      <a:r>
                        <a:rPr lang="en-US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)</a:t>
                      </a:r>
                      <a:r>
                        <a:rPr lang="zh-TW" sz="1200" b="1" u="sng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搶救組報告，現場火勢過大無法撲滅，請求警消支援</a:t>
                      </a: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00200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zh-TW" altLang="en-US" sz="1400" b="1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rtl="0" eaLnBrk="1" fontAlgn="ctr" latinLnBrk="0" hangingPunct="1">
                        <a:spcAft>
                          <a:spcPts val="0"/>
                        </a:spcAft>
                      </a:pPr>
                      <a:endParaRPr kumimoji="0" lang="zh-TW" altLang="zh-TW" sz="1400" b="1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</a:t>
                      </a:r>
                      <a:r>
                        <a:rPr lang="en-US" altLang="zh-TW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考量學生傷勢較重，即啟動醫療後送機制，並將處置過程向導師與家長充分說明知悉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en-US" altLang="zh-TW" sz="1200" b="1" u="sng" kern="1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(27)</a:t>
                      </a:r>
                      <a:r>
                        <a:rPr kumimoji="0" lang="zh-TW" altLang="zh-TW" sz="1200" b="1" u="sng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收到。</a:t>
                      </a:r>
                      <a:endParaRPr kumimoji="0" lang="en-US" altLang="zh-TW" sz="1200" b="1" u="sng" kern="1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(26)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已撥</a:t>
                      </a: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119 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請救護車進入操場，學生受傷及送醫訊息，已同步告悉導師與家長。</a:t>
                      </a:r>
                      <a:r>
                        <a:rPr kumimoji="0" lang="zh-TW" altLang="en-US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即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刻對校安中心及災害應變中心回報。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(</a:t>
                      </a:r>
                      <a:r>
                        <a:rPr lang="en-US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2</a:t>
                      </a:r>
                      <a:r>
                        <a:rPr lang="en-US" altLang="zh-TW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4</a:t>
                      </a:r>
                      <a:r>
                        <a:rPr lang="en-US" sz="1200" b="1" u="sng" kern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)</a:t>
                      </a:r>
                      <a:r>
                        <a:rPr lang="zh-TW" sz="1200" b="1" u="sng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標楷體-WinCharSetFFFF-H"/>
                        </a:rPr>
                        <a:t>報告指揮官，搜救小組現將教室內受傷學生，初步研判傷勢嚴重，送往緊急救護站，完畢。</a:t>
                      </a:r>
                      <a:endParaRPr lang="zh-TW" sz="12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緊急救護組於救護站為受傷同學進行初步醫療。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疏散避難演練 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矩陣式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腳本07</a:t>
            </a:r>
            <a:endParaRPr lang="zh-TW" altLang="en-US" sz="2800" b="1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5656" y="1268760"/>
          <a:ext cx="6768752" cy="4896544"/>
        </p:xfrm>
        <a:graphic>
          <a:graphicData uri="http://schemas.openxmlformats.org/drawingml/2006/table">
            <a:tbl>
              <a:tblPr/>
              <a:tblGrid>
                <a:gridCol w="432524"/>
                <a:gridCol w="372925"/>
                <a:gridCol w="620520"/>
                <a:gridCol w="762941"/>
                <a:gridCol w="762941"/>
                <a:gridCol w="792565"/>
                <a:gridCol w="792088"/>
                <a:gridCol w="2232248"/>
              </a:tblGrid>
              <a:tr h="8304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6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進程</a:t>
                      </a:r>
                      <a:endParaRPr kumimoji="0" lang="zh-TW" sz="16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狀況內容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指揮官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避難引導組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搶救組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安全防護組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latin typeface="Calibri"/>
                          <a:ea typeface="標楷體"/>
                          <a:cs typeface="Times New Roman"/>
                        </a:rPr>
                        <a:t>緊急救護組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66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五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標楷體"/>
                          <a:cs typeface="Times New Roman"/>
                        </a:rPr>
                        <a:t>、</a:t>
                      </a:r>
                      <a:endParaRPr lang="en-US" altLang="zh-TW" sz="1400" b="1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4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災情處置</a:t>
                      </a:r>
                    </a:p>
                  </a:txBody>
                  <a:tcPr marL="42624" marR="42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Ｄ時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19</a:t>
                      </a: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鐘</a:t>
                      </a:r>
                      <a:endParaRPr lang="en-US" altLang="zh-TW" sz="1400" b="1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624" marR="426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12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火勢</a:t>
                      </a:r>
                      <a:r>
                        <a:rPr kumimoji="0" lang="zh-TW" sz="12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撲滅</a:t>
                      </a:r>
                      <a:r>
                        <a:rPr kumimoji="0" lang="zh-TW" altLang="zh-TW" sz="1200" b="1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受傷人員送往醫院</a:t>
                      </a:r>
                      <a:endParaRPr kumimoji="0" lang="zh-TW" sz="1200" b="1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(30)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收到。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請搶救組協助消防隊完成滅火後回報。</a:t>
                      </a:r>
                      <a:endParaRPr kumimoji="0" lang="en-US" altLang="zh-TW" sz="1200" b="1" u="sng" kern="12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kumimoji="0" lang="en-US" altLang="zh-TW" sz="1200" b="1" u="sng" kern="12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(33)</a:t>
                      </a:r>
                      <a:r>
                        <a:rPr kumimoji="0" lang="zh-TW" altLang="en-US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收</a:t>
                      </a:r>
                      <a:r>
                        <a:rPr kumimoji="0" lang="zh-TW" altLang="en-US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到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﹙</a:t>
                      </a:r>
                      <a:r>
                        <a:rPr kumimoji="0" lang="en-US" altLang="zh-TW" sz="1200" b="1" u="sng" kern="1200" dirty="0" err="1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演練完畢</a:t>
                      </a: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﹚</a:t>
                      </a:r>
                      <a:endParaRPr kumimoji="0" lang="zh-TW" altLang="zh-TW" sz="1200" b="1" u="sng" kern="12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kumimoji="0" lang="zh-TW" altLang="zh-TW" sz="1200" b="1" u="sng" kern="1200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(28)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目前消防車及救護車已進校門，由人員引導至主廚之家位置及急救護位置。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(31)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火勢已完全撲滅，著即清理現場</a:t>
                      </a:r>
                      <a:r>
                        <a:rPr kumimoji="0" lang="zh-TW" altLang="zh-TW" sz="12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sz="12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12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altLang="zh-TW" sz="1200" b="1" u="sng" kern="100" dirty="0" smtClea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29</a:t>
                      </a:r>
                      <a:r>
                        <a:rPr lang="en-US" sz="1200" b="1" u="sng" kern="100" dirty="0" smtClean="0">
                          <a:solidFill>
                            <a:srgbClr val="FF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緊急救護組將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派遣</a:t>
                      </a:r>
                      <a:r>
                        <a:rPr lang="zh-TW" altLang="en-US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隨同</a:t>
                      </a:r>
                      <a:r>
                        <a:rPr lang="zh-TW" sz="1200" b="1" u="sng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救護車前往臺北市立仁愛醫院</a:t>
                      </a:r>
                      <a:r>
                        <a:rPr lang="zh-TW" sz="1200" b="1" u="sng" kern="100" dirty="0" smtClean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1200" b="1" u="sng" kern="100" dirty="0" smtClean="0">
                        <a:solidFill>
                          <a:srgbClr val="FF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200" b="1" u="sng" kern="100" dirty="0" smtClean="0">
                        <a:solidFill>
                          <a:srgbClr val="FF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TW" sz="1200" b="1" u="sng" kern="100" dirty="0" smtClean="0">
                        <a:solidFill>
                          <a:srgbClr val="FF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2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輔導組人員實施心理輔導</a:t>
                      </a:r>
                      <a:endParaRPr kumimoji="0" lang="en-US" altLang="zh-TW" sz="12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</a:t>
                      </a:r>
                      <a:r>
                        <a:rPr kumimoji="0" lang="en-US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32</a:t>
                      </a:r>
                      <a:r>
                        <a:rPr kumimoji="0" lang="zh-TW" altLang="zh-TW" sz="1200" b="1" u="sng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）</a:t>
                      </a:r>
                      <a:r>
                        <a:rPr kumimoji="0" lang="zh-TW" altLang="zh-TW" sz="12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各位同學，剛剛發生地震，雖然有部分同學受傷，但是我們都已經很平安到達操場這個安全地點了，學校所有師長一定會確保你們的安全</a:t>
                      </a:r>
                      <a:r>
                        <a:rPr kumimoji="0" lang="en-US" altLang="zh-TW" sz="12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! </a:t>
                      </a:r>
                      <a:r>
                        <a:rPr kumimoji="0" lang="zh-TW" altLang="zh-TW" sz="12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請安心留在操場等家人來接你們</a:t>
                      </a:r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圖片 4" descr="slide_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266" y="4653136"/>
            <a:ext cx="7992888" cy="2163649"/>
          </a:xfrm>
          <a:prstGeom prst="rect">
            <a:avLst/>
          </a:prstGeom>
        </p:spPr>
      </p:pic>
      <p:pic>
        <p:nvPicPr>
          <p:cNvPr id="6" name="圖片 5" descr="images.png"/>
          <p:cNvPicPr>
            <a:picLocks noChangeAspect="1"/>
          </p:cNvPicPr>
          <p:nvPr/>
        </p:nvPicPr>
        <p:blipFill>
          <a:blip r:embed="rId3" cstate="print"/>
          <a:srcRect l="2632" t="17645" b="26234"/>
          <a:stretch>
            <a:fillRect/>
          </a:stretch>
        </p:blipFill>
        <p:spPr>
          <a:xfrm>
            <a:off x="2339752" y="1844824"/>
            <a:ext cx="5760640" cy="210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771800" y="332656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本學期防災避難演練時程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475656" y="1556792"/>
          <a:ext cx="679241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27784" y="260648"/>
            <a:ext cx="5904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抗震保命 三步驟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3" name="圖片 12" descr="2015-09-21_085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7678854" cy="2252464"/>
          </a:xfrm>
          <a:prstGeom prst="rect">
            <a:avLst/>
          </a:prstGeom>
        </p:spPr>
      </p:pic>
      <p:graphicFrame>
        <p:nvGraphicFramePr>
          <p:cNvPr id="14" name="資料庫圖表 13"/>
          <p:cNvGraphicFramePr/>
          <p:nvPr/>
        </p:nvGraphicFramePr>
        <p:xfrm>
          <a:off x="1187624" y="1268760"/>
          <a:ext cx="741682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99792" y="188640"/>
            <a:ext cx="5904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避難疏散 三不原則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9" name="資料庫圖表 8"/>
          <p:cNvGraphicFramePr/>
          <p:nvPr/>
        </p:nvGraphicFramePr>
        <p:xfrm>
          <a:off x="1524000" y="1397000"/>
          <a:ext cx="66484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99792" y="260648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家庭防災卡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8900" t="21840" r="17051" b="20201"/>
          <a:stretch>
            <a:fillRect/>
          </a:stretch>
        </p:blipFill>
        <p:spPr bwMode="auto">
          <a:xfrm>
            <a:off x="1056509" y="1416821"/>
            <a:ext cx="7488832" cy="49685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99792" y="260648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家庭防災卡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924" t="21000" r="17137" b="21399"/>
          <a:stretch>
            <a:fillRect/>
          </a:stretch>
        </p:blipFill>
        <p:spPr bwMode="auto">
          <a:xfrm>
            <a:off x="1049970" y="1394908"/>
            <a:ext cx="7560839" cy="44579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99792" y="260648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家庭防災卡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900" t="19418" r="17176" b="22562"/>
          <a:stretch>
            <a:fillRect/>
          </a:stretch>
        </p:blipFill>
        <p:spPr bwMode="auto">
          <a:xfrm>
            <a:off x="1043609" y="1412776"/>
            <a:ext cx="7632848" cy="44226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開平logo_橫02_最小尺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1800200" cy="1384257"/>
          </a:xfrm>
          <a:prstGeom prst="rect">
            <a:avLst/>
          </a:prstGeom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2699792" y="260648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家庭防災卡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48E5-A6D7-4BEA-B05B-AAB0AFBE1935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8823" t="18480" r="17137" b="23466"/>
          <a:stretch>
            <a:fillRect/>
          </a:stretch>
        </p:blipFill>
        <p:spPr bwMode="auto">
          <a:xfrm>
            <a:off x="1043608" y="1340768"/>
            <a:ext cx="7647414" cy="46161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2225</TotalTime>
  <Words>2037</Words>
  <Application>Microsoft Office PowerPoint</Application>
  <PresentationFormat>如螢幕大小 (4:3)</PresentationFormat>
  <Paragraphs>303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夏至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Danny</dc:creator>
  <cp:lastModifiedBy>lenovo</cp:lastModifiedBy>
  <cp:revision>238</cp:revision>
  <dcterms:created xsi:type="dcterms:W3CDTF">2011-09-14T09:16:58Z</dcterms:created>
  <dcterms:modified xsi:type="dcterms:W3CDTF">2020-08-21T08:11:56Z</dcterms:modified>
</cp:coreProperties>
</file>